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Galdeano" panose="020B0604020202020204"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8" name="Shape 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FEET:   • Thick socks (wool or synthetic; three field days, two travel days)  • 1 pair of closed- toe boots or sturdy shoes suitable for walking over rugged terrain; preferably waterproof  • Light shoes or sandals to wear inside and around camp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LEGS:  • Heavy wool, synthetic, or cotton pants (2-3 pairs) 	 • Synthetic Long underwear (this is essential!)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UPPER-BODY:   • Heavy weight insulated jacket,   • Fleece, sweatshirt, wool sweater, flannel shirts  • Waterproof rain jacket  • Synthetic Long underwear top  •  Long or short sleeved T-shirts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HANDS:  • Light gloves or mittens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UNDERWEAR:   • Enough for five days (there are no laundry facilities at camp)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HEAD:  • Insulated or wool hat which covers ears  • Baseball or other cap that shields face from the sun   Chap stick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3" name="Shape 1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b="0" i="0" u="none" strike="noStrike" cap="none">
              <a:latin typeface="Calibri"/>
              <a:ea typeface="Calibri"/>
              <a:cs typeface="Calibri"/>
            </a:endParaRPr>
          </a:p>
        </p:txBody>
      </p:sp>
      <p:sp>
        <p:nvSpPr>
          <p:cNvPr id="171" name="Shape 1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pic>
        <p:nvPicPr>
          <p:cNvPr id="16" name="Shape 16" descr="Cover-TextureForeGround.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 name="Shape 17"/>
          <p:cNvSpPr txBox="1">
            <a:spLocks noGrp="1"/>
          </p:cNvSpPr>
          <p:nvPr>
            <p:ph type="ctrTitle"/>
          </p:nvPr>
        </p:nvSpPr>
        <p:spPr>
          <a:xfrm>
            <a:off x="1371600" y="1796302"/>
            <a:ext cx="7086600" cy="1847849"/>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3F3F3F"/>
              </a:buClr>
              <a:buFont typeface="Galdeano"/>
              <a:buNone/>
              <a:defRPr sz="54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1371600" y="3666564"/>
            <a:ext cx="7086600" cy="1752600"/>
          </a:xfrm>
          <a:prstGeom prst="rect">
            <a:avLst/>
          </a:prstGeom>
          <a:noFill/>
          <a:ln>
            <a:noFill/>
          </a:ln>
        </p:spPr>
        <p:txBody>
          <a:bodyPr lIns="91425" tIns="91425" rIns="91425" bIns="91425" anchor="t" anchorCtr="0"/>
          <a:lstStyle>
            <a:lvl1pPr marL="0" marR="0" lvl="0" indent="0" algn="ctr" rtl="0">
              <a:lnSpc>
                <a:spcPct val="100000"/>
              </a:lnSpc>
              <a:spcBef>
                <a:spcPts val="0"/>
              </a:spcBef>
              <a:buClr>
                <a:srgbClr val="3F3F3F"/>
              </a:buClr>
              <a:buFont typeface="Noto Sans Symbols"/>
              <a:buNone/>
              <a:defRPr sz="2000" b="0" i="0" u="none" strike="noStrike" cap="none">
                <a:solidFill>
                  <a:srgbClr val="3F3F3F"/>
                </a:solidFill>
                <a:latin typeface="Galdeano"/>
                <a:ea typeface="Galdeano"/>
                <a:cs typeface="Galdeano"/>
                <a:sym typeface="Galdeano"/>
              </a:defRPr>
            </a:lvl1pPr>
            <a:lvl2pPr marL="457200" marR="0" lvl="1" indent="0" algn="ctr" rtl="0">
              <a:spcBef>
                <a:spcPts val="600"/>
              </a:spcBef>
              <a:buClr>
                <a:srgbClr val="888888"/>
              </a:buClr>
              <a:buFont typeface="Noto Sans Symbols"/>
              <a:buNone/>
              <a:defRPr sz="2200" b="0" i="0" u="none" strike="noStrike" cap="none">
                <a:solidFill>
                  <a:srgbClr val="888888"/>
                </a:solidFill>
                <a:latin typeface="Galdeano"/>
                <a:ea typeface="Galdeano"/>
                <a:cs typeface="Galdeano"/>
                <a:sym typeface="Galdeano"/>
              </a:defRPr>
            </a:lvl2pPr>
            <a:lvl3pPr marL="914400" marR="0" lvl="2" indent="0" algn="ctr" rtl="0">
              <a:spcBef>
                <a:spcPts val="600"/>
              </a:spcBef>
              <a:buClr>
                <a:srgbClr val="888888"/>
              </a:buClr>
              <a:buFont typeface="Noto Sans Symbols"/>
              <a:buNone/>
              <a:defRPr sz="2000" b="0" i="0" u="none" strike="noStrike" cap="none">
                <a:solidFill>
                  <a:srgbClr val="888888"/>
                </a:solidFill>
                <a:latin typeface="Galdeano"/>
                <a:ea typeface="Galdeano"/>
                <a:cs typeface="Galdeano"/>
                <a:sym typeface="Galdeano"/>
              </a:defRPr>
            </a:lvl3pPr>
            <a:lvl4pPr marL="1371600" marR="0" lvl="3" indent="0" algn="ctr" rtl="0">
              <a:spcBef>
                <a:spcPts val="600"/>
              </a:spcBef>
              <a:buClr>
                <a:srgbClr val="888888"/>
              </a:buClr>
              <a:buFont typeface="Noto Sans Symbols"/>
              <a:buNone/>
              <a:defRPr sz="1800" b="0" i="0" u="none" strike="noStrike" cap="none">
                <a:solidFill>
                  <a:srgbClr val="888888"/>
                </a:solidFill>
                <a:latin typeface="Galdeano"/>
                <a:ea typeface="Galdeano"/>
                <a:cs typeface="Galdeano"/>
                <a:sym typeface="Galdeano"/>
              </a:defRPr>
            </a:lvl4pPr>
            <a:lvl5pPr marL="1828800" marR="0" lvl="4" indent="0" algn="ctr" rtl="0">
              <a:spcBef>
                <a:spcPts val="600"/>
              </a:spcBef>
              <a:buClr>
                <a:srgbClr val="888888"/>
              </a:buClr>
              <a:buFont typeface="Noto Sans Symbols"/>
              <a:buNone/>
              <a:defRPr sz="1800" b="0" i="0" u="none" strike="noStrike" cap="none">
                <a:solidFill>
                  <a:srgbClr val="888888"/>
                </a:solidFill>
                <a:latin typeface="Galdeano"/>
                <a:ea typeface="Galdeano"/>
                <a:cs typeface="Galdeano"/>
                <a:sym typeface="Galdeano"/>
              </a:defRPr>
            </a:lvl5pPr>
            <a:lvl6pPr marL="2286000" marR="0" lvl="5" indent="0" algn="ctr" rtl="0">
              <a:spcBef>
                <a:spcPts val="400"/>
              </a:spcBef>
              <a:buClr>
                <a:srgbClr val="888888"/>
              </a:buClr>
              <a:buFont typeface="Arial"/>
              <a:buNone/>
              <a:defRPr sz="2000" b="0" i="0" u="none" strike="noStrike" cap="none">
                <a:solidFill>
                  <a:srgbClr val="888888"/>
                </a:solidFill>
                <a:latin typeface="Galdeano"/>
                <a:ea typeface="Galdeano"/>
                <a:cs typeface="Galdeano"/>
                <a:sym typeface="Galdeano"/>
              </a:defRPr>
            </a:lvl6pPr>
            <a:lvl7pPr marL="2743200" marR="0" lvl="6" indent="0" algn="ctr" rtl="0">
              <a:spcBef>
                <a:spcPts val="400"/>
              </a:spcBef>
              <a:buClr>
                <a:srgbClr val="888888"/>
              </a:buClr>
              <a:buFont typeface="Arial"/>
              <a:buNone/>
              <a:defRPr sz="2000" b="0" i="0" u="none" strike="noStrike" cap="none">
                <a:solidFill>
                  <a:srgbClr val="888888"/>
                </a:solidFill>
                <a:latin typeface="Galdeano"/>
                <a:ea typeface="Galdeano"/>
                <a:cs typeface="Galdeano"/>
                <a:sym typeface="Galdeano"/>
              </a:defRPr>
            </a:lvl7pPr>
            <a:lvl8pPr marL="3200400" marR="0" lvl="7" indent="0" algn="ctr" rtl="0">
              <a:spcBef>
                <a:spcPts val="400"/>
              </a:spcBef>
              <a:buClr>
                <a:srgbClr val="888888"/>
              </a:buClr>
              <a:buFont typeface="Arial"/>
              <a:buNone/>
              <a:defRPr sz="2000" b="0" i="0" u="none" strike="noStrike" cap="none">
                <a:solidFill>
                  <a:srgbClr val="888888"/>
                </a:solidFill>
                <a:latin typeface="Galdeano"/>
                <a:ea typeface="Galdeano"/>
                <a:cs typeface="Galdeano"/>
                <a:sym typeface="Galdeano"/>
              </a:defRPr>
            </a:lvl8pPr>
            <a:lvl9pPr marL="3657600" marR="0" lvl="8" indent="0" algn="ctr" rtl="0">
              <a:spcBef>
                <a:spcPts val="400"/>
              </a:spcBef>
              <a:buClr>
                <a:srgbClr val="888888"/>
              </a:buClr>
              <a:buFont typeface="Arial"/>
              <a:buNone/>
              <a:defRPr sz="2000" b="0" i="0" u="none" strike="noStrike" cap="none">
                <a:solidFill>
                  <a:srgbClr val="888888"/>
                </a:solidFill>
                <a:latin typeface="Galdeano"/>
                <a:ea typeface="Galdeano"/>
                <a:cs typeface="Galdeano"/>
                <a:sym typeface="Galdeano"/>
              </a:defRPr>
            </a:lvl9pPr>
          </a:lstStyle>
          <a:p>
            <a:endParaRPr/>
          </a:p>
        </p:txBody>
      </p:sp>
      <p:sp>
        <p:nvSpPr>
          <p:cNvPr id="19" name="Shape 19"/>
          <p:cNvSpPr txBox="1">
            <a:spLocks noGrp="1"/>
          </p:cNvSpPr>
          <p:nvPr>
            <p:ph type="dt" idx="10"/>
          </p:nvPr>
        </p:nvSpPr>
        <p:spPr>
          <a:xfrm>
            <a:off x="5988423" y="6221505"/>
            <a:ext cx="2743199" cy="365125"/>
          </a:xfrm>
          <a:prstGeom prst="rect">
            <a:avLst/>
          </a:prstGeom>
          <a:noFill/>
          <a:ln>
            <a:noFill/>
          </a:ln>
        </p:spPr>
        <p:txBody>
          <a:bodyPr lIns="91425" tIns="91425" rIns="91425" bIns="91425" anchor="ctr" anchorCtr="0"/>
          <a:lstStyle>
            <a:lvl1pPr marL="0" marR="0" lvl="0" indent="0" algn="r" rtl="0">
              <a:spcBef>
                <a:spcPts val="0"/>
              </a:spcBef>
              <a:buNone/>
              <a:defRPr sz="1200" b="1" i="0" u="none" strike="noStrike" cap="none">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20" name="Shape 20"/>
          <p:cNvSpPr txBox="1">
            <a:spLocks noGrp="1"/>
          </p:cNvSpPr>
          <p:nvPr>
            <p:ph type="ftr" idx="11"/>
          </p:nvPr>
        </p:nvSpPr>
        <p:spPr>
          <a:xfrm>
            <a:off x="1295400" y="6221505"/>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i="0" u="none" strike="noStrike" cap="none">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icture above Caption">
    <p:spTree>
      <p:nvGrpSpPr>
        <p:cNvPr id="1" name="Shape 80"/>
        <p:cNvGrpSpPr/>
        <p:nvPr/>
      </p:nvGrpSpPr>
      <p:grpSpPr>
        <a:xfrm>
          <a:off x="0" y="0"/>
          <a:ext cx="0" cy="0"/>
          <a:chOff x="0" y="0"/>
          <a:chExt cx="0" cy="0"/>
        </a:xfrm>
      </p:grpSpPr>
      <p:pic>
        <p:nvPicPr>
          <p:cNvPr id="81" name="Shape 81"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82" name="Shape 82"/>
          <p:cNvSpPr txBox="1">
            <a:spLocks noGrp="1"/>
          </p:cNvSpPr>
          <p:nvPr>
            <p:ph type="title"/>
          </p:nvPr>
        </p:nvSpPr>
        <p:spPr>
          <a:xfrm>
            <a:off x="1089025" y="3765176"/>
            <a:ext cx="7272337" cy="1098176"/>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3F3F3F"/>
              </a:buClr>
              <a:buFont typeface="Galdeano"/>
              <a:buNone/>
              <a:defRPr sz="36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3" name="Shape 83"/>
          <p:cNvSpPr>
            <a:spLocks noGrp="1"/>
          </p:cNvSpPr>
          <p:nvPr>
            <p:ph type="pic" idx="2"/>
          </p:nvPr>
        </p:nvSpPr>
        <p:spPr>
          <a:xfrm>
            <a:off x="2578013" y="777239"/>
            <a:ext cx="4294362" cy="2866913"/>
          </a:xfrm>
          <a:prstGeom prst="rect">
            <a:avLst/>
          </a:prstGeom>
          <a:noFill/>
          <a:ln w="76200" cap="flat" cmpd="dbl">
            <a:solidFill>
              <a:schemeClr val="lt1"/>
            </a:solidFill>
            <a:prstDash val="solid"/>
            <a:miter/>
            <a:headEnd type="none" w="med" len="med"/>
            <a:tailEnd type="none" w="med" len="med"/>
          </a:ln>
        </p:spPr>
        <p:txBody>
          <a:bodyPr lIns="91425" tIns="91425" rIns="91425" bIns="91425" anchor="t" anchorCtr="0"/>
          <a:lstStyle>
            <a:lvl1pPr marL="0" marR="0" lvl="0" indent="0" algn="l" rtl="0">
              <a:spcBef>
                <a:spcPts val="2000"/>
              </a:spcBef>
              <a:buClr>
                <a:srgbClr val="3F3F3F"/>
              </a:buClr>
              <a:buFont typeface="Noto Sans Symbols"/>
              <a:buNone/>
              <a:defRPr sz="3200" b="0" i="0" u="none" strike="noStrike" cap="none">
                <a:solidFill>
                  <a:srgbClr val="3F3F3F"/>
                </a:solidFill>
                <a:latin typeface="Galdeano"/>
                <a:ea typeface="Galdeano"/>
                <a:cs typeface="Galdeano"/>
                <a:sym typeface="Galdeano"/>
              </a:defRPr>
            </a:lvl1pPr>
            <a:lvl2pPr marL="457200" marR="0" lvl="1" indent="0" algn="l" rtl="0">
              <a:spcBef>
                <a:spcPts val="600"/>
              </a:spcBef>
              <a:buClr>
                <a:srgbClr val="3F3F3F"/>
              </a:buClr>
              <a:buFont typeface="Noto Sans Symbols"/>
              <a:buNone/>
              <a:defRPr sz="2800" b="0" i="0" u="none" strike="noStrike" cap="none">
                <a:solidFill>
                  <a:srgbClr val="3F3F3F"/>
                </a:solidFill>
                <a:latin typeface="Galdeano"/>
                <a:ea typeface="Galdeano"/>
                <a:cs typeface="Galdeano"/>
                <a:sym typeface="Galdeano"/>
              </a:defRPr>
            </a:lvl2pPr>
            <a:lvl3pPr marL="914400" marR="0" lvl="2" indent="0" algn="l" rtl="0">
              <a:spcBef>
                <a:spcPts val="600"/>
              </a:spcBef>
              <a:buClr>
                <a:srgbClr val="3F3F3F"/>
              </a:buClr>
              <a:buFont typeface="Noto Sans Symbols"/>
              <a:buNone/>
              <a:defRPr sz="2400" b="0" i="0" u="none" strike="noStrike" cap="none">
                <a:solidFill>
                  <a:srgbClr val="3F3F3F"/>
                </a:solidFill>
                <a:latin typeface="Galdeano"/>
                <a:ea typeface="Galdeano"/>
                <a:cs typeface="Galdeano"/>
                <a:sym typeface="Galdeano"/>
              </a:defRPr>
            </a:lvl3pPr>
            <a:lvl4pPr marL="1371600" marR="0" lvl="3" indent="0" algn="l" rtl="0">
              <a:spcBef>
                <a:spcPts val="600"/>
              </a:spcBef>
              <a:buClr>
                <a:srgbClr val="3F3F3F"/>
              </a:buClr>
              <a:buFont typeface="Noto Sans Symbols"/>
              <a:buNone/>
              <a:defRPr sz="2000" b="0" i="0" u="none" strike="noStrike" cap="none">
                <a:solidFill>
                  <a:srgbClr val="3F3F3F"/>
                </a:solidFill>
                <a:latin typeface="Galdeano"/>
                <a:ea typeface="Galdeano"/>
                <a:cs typeface="Galdeano"/>
                <a:sym typeface="Galdeano"/>
              </a:defRPr>
            </a:lvl4pPr>
            <a:lvl5pPr marL="1828800" marR="0" lvl="4" indent="0" algn="l" rtl="0">
              <a:spcBef>
                <a:spcPts val="600"/>
              </a:spcBef>
              <a:buClr>
                <a:srgbClr val="3F3F3F"/>
              </a:buClr>
              <a:buFont typeface="Noto Sans Symbols"/>
              <a:buNone/>
              <a:defRPr sz="2000" b="0" i="0" u="none" strike="noStrike" cap="none">
                <a:solidFill>
                  <a:srgbClr val="3F3F3F"/>
                </a:solidFill>
                <a:latin typeface="Galdeano"/>
                <a:ea typeface="Galdeano"/>
                <a:cs typeface="Galdeano"/>
                <a:sym typeface="Galdeano"/>
              </a:defRPr>
            </a:lvl5pPr>
            <a:lvl6pPr marL="2286000" marR="0" lvl="5" indent="0" algn="l" rtl="0">
              <a:spcBef>
                <a:spcPts val="400"/>
              </a:spcBef>
              <a:buClr>
                <a:schemeClr val="lt1"/>
              </a:buClr>
              <a:buFont typeface="Arial"/>
              <a:buNone/>
              <a:defRPr sz="2000" b="0" i="0" u="none" strike="noStrike" cap="none">
                <a:solidFill>
                  <a:schemeClr val="lt1"/>
                </a:solidFill>
                <a:latin typeface="Galdeano"/>
                <a:ea typeface="Galdeano"/>
                <a:cs typeface="Galdeano"/>
                <a:sym typeface="Galdeano"/>
              </a:defRPr>
            </a:lvl6pPr>
            <a:lvl7pPr marL="2743200" marR="0" lvl="6" indent="0" algn="l" rtl="0">
              <a:spcBef>
                <a:spcPts val="400"/>
              </a:spcBef>
              <a:buClr>
                <a:schemeClr val="lt1"/>
              </a:buClr>
              <a:buFont typeface="Arial"/>
              <a:buNone/>
              <a:defRPr sz="2000" b="0" i="0" u="none" strike="noStrike" cap="none">
                <a:solidFill>
                  <a:schemeClr val="lt1"/>
                </a:solidFill>
                <a:latin typeface="Galdeano"/>
                <a:ea typeface="Galdeano"/>
                <a:cs typeface="Galdeano"/>
                <a:sym typeface="Galdeano"/>
              </a:defRPr>
            </a:lvl7pPr>
            <a:lvl8pPr marL="3200400" marR="0" lvl="7" indent="0" algn="l" rtl="0">
              <a:spcBef>
                <a:spcPts val="400"/>
              </a:spcBef>
              <a:buClr>
                <a:schemeClr val="lt1"/>
              </a:buClr>
              <a:buFont typeface="Arial"/>
              <a:buNone/>
              <a:defRPr sz="2000" b="0" i="0" u="none" strike="noStrike" cap="none">
                <a:solidFill>
                  <a:schemeClr val="lt1"/>
                </a:solidFill>
                <a:latin typeface="Galdeano"/>
                <a:ea typeface="Galdeano"/>
                <a:cs typeface="Galdeano"/>
                <a:sym typeface="Galdeano"/>
              </a:defRPr>
            </a:lvl8pPr>
            <a:lvl9pPr marL="3657600" marR="0" lvl="8" indent="0" algn="l" rtl="0">
              <a:spcBef>
                <a:spcPts val="400"/>
              </a:spcBef>
              <a:buClr>
                <a:schemeClr val="lt1"/>
              </a:buClr>
              <a:buFont typeface="Arial"/>
              <a:buNone/>
              <a:defRPr sz="2000" b="0" i="0" u="none" strike="noStrike" cap="none">
                <a:solidFill>
                  <a:schemeClr val="lt1"/>
                </a:solidFill>
                <a:latin typeface="Galdeano"/>
                <a:ea typeface="Galdeano"/>
                <a:cs typeface="Galdeano"/>
                <a:sym typeface="Galdeano"/>
              </a:defRPr>
            </a:lvl9pPr>
          </a:lstStyle>
          <a:p>
            <a:endParaRPr/>
          </a:p>
        </p:txBody>
      </p:sp>
      <p:sp>
        <p:nvSpPr>
          <p:cNvPr id="84" name="Shape 84"/>
          <p:cNvSpPr txBox="1">
            <a:spLocks noGrp="1"/>
          </p:cNvSpPr>
          <p:nvPr>
            <p:ph type="body" idx="1"/>
          </p:nvPr>
        </p:nvSpPr>
        <p:spPr>
          <a:xfrm>
            <a:off x="1089025" y="4867835"/>
            <a:ext cx="7272337" cy="1264022"/>
          </a:xfrm>
          <a:prstGeom prst="rect">
            <a:avLst/>
          </a:prstGeom>
          <a:noFill/>
          <a:ln>
            <a:noFill/>
          </a:ln>
        </p:spPr>
        <p:txBody>
          <a:bodyPr lIns="91425" tIns="91425" rIns="91425" bIns="91425" anchor="t" anchorCtr="0"/>
          <a:lstStyle>
            <a:lvl1pPr marL="0" marR="0" lvl="0" indent="0" algn="ctr" rtl="0">
              <a:spcBef>
                <a:spcPts val="300"/>
              </a:spcBef>
              <a:buClr>
                <a:srgbClr val="3F3F3F"/>
              </a:buClr>
              <a:buFont typeface="Noto Sans Symbols"/>
              <a:buNone/>
              <a:defRPr sz="1800" b="0" i="0" u="none" strike="noStrike" cap="none">
                <a:solidFill>
                  <a:srgbClr val="3F3F3F"/>
                </a:solidFill>
                <a:latin typeface="Galdeano"/>
                <a:ea typeface="Galdeano"/>
                <a:cs typeface="Galdeano"/>
                <a:sym typeface="Galdeano"/>
              </a:defRPr>
            </a:lvl1pPr>
            <a:lvl2pPr marL="457200" marR="0" lvl="1" indent="0" algn="l" rtl="0">
              <a:spcBef>
                <a:spcPts val="600"/>
              </a:spcBef>
              <a:buClr>
                <a:srgbClr val="3F3F3F"/>
              </a:buClr>
              <a:buFont typeface="Noto Sans Symbols"/>
              <a:buNone/>
              <a:defRPr sz="1200" b="0" i="0" u="none" strike="noStrike" cap="none">
                <a:solidFill>
                  <a:srgbClr val="3F3F3F"/>
                </a:solidFill>
                <a:latin typeface="Galdeano"/>
                <a:ea typeface="Galdeano"/>
                <a:cs typeface="Galdeano"/>
                <a:sym typeface="Galdeano"/>
              </a:defRPr>
            </a:lvl2pPr>
            <a:lvl3pPr marL="914400" marR="0" lvl="2" indent="0" algn="l" rtl="0">
              <a:spcBef>
                <a:spcPts val="600"/>
              </a:spcBef>
              <a:buClr>
                <a:srgbClr val="3F3F3F"/>
              </a:buClr>
              <a:buFont typeface="Noto Sans Symbols"/>
              <a:buNone/>
              <a:defRPr sz="1000" b="0" i="0" u="none" strike="noStrike" cap="none">
                <a:solidFill>
                  <a:srgbClr val="3F3F3F"/>
                </a:solidFill>
                <a:latin typeface="Galdeano"/>
                <a:ea typeface="Galdeano"/>
                <a:cs typeface="Galdeano"/>
                <a:sym typeface="Galdeano"/>
              </a:defRPr>
            </a:lvl3pPr>
            <a:lvl4pPr marL="1371600" marR="0" lvl="3" indent="0" algn="l" rtl="0">
              <a:spcBef>
                <a:spcPts val="600"/>
              </a:spcBef>
              <a:buClr>
                <a:srgbClr val="3F3F3F"/>
              </a:buClr>
              <a:buFont typeface="Noto Sans Symbols"/>
              <a:buNone/>
              <a:defRPr sz="900" b="0" i="0" u="none" strike="noStrike" cap="none">
                <a:solidFill>
                  <a:srgbClr val="3F3F3F"/>
                </a:solidFill>
                <a:latin typeface="Galdeano"/>
                <a:ea typeface="Galdeano"/>
                <a:cs typeface="Galdeano"/>
                <a:sym typeface="Galdeano"/>
              </a:defRPr>
            </a:lvl4pPr>
            <a:lvl5pPr marL="1828800" marR="0" lvl="4" indent="0" algn="l" rtl="0">
              <a:spcBef>
                <a:spcPts val="600"/>
              </a:spcBef>
              <a:buClr>
                <a:srgbClr val="3F3F3F"/>
              </a:buClr>
              <a:buFont typeface="Noto Sans Symbols"/>
              <a:buNone/>
              <a:defRPr sz="900" b="0" i="0" u="none" strike="noStrike" cap="none">
                <a:solidFill>
                  <a:srgbClr val="3F3F3F"/>
                </a:solidFill>
                <a:latin typeface="Galdeano"/>
                <a:ea typeface="Galdeano"/>
                <a:cs typeface="Galdeano"/>
                <a:sym typeface="Galdeano"/>
              </a:defRPr>
            </a:lvl5pPr>
            <a:lvl6pPr marL="2286000" marR="0" lvl="5"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6pPr>
            <a:lvl7pPr marL="2743200" marR="0" lvl="6"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7pPr>
            <a:lvl8pPr marL="3200400" marR="0" lvl="7"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8pPr>
            <a:lvl9pPr marL="3657600" marR="0" lvl="8"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9pPr>
          </a:lstStyle>
          <a:p>
            <a:endParaRPr/>
          </a:p>
        </p:txBody>
      </p:sp>
      <p:sp>
        <p:nvSpPr>
          <p:cNvPr id="85" name="Shape 85"/>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86" name="Shape 86"/>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87" name="Shape 87"/>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a:solidFill>
                  <a:srgbClr val="7F7F7F"/>
                </a:solidFill>
                <a:latin typeface="Galdeano"/>
                <a:ea typeface="Galdeano"/>
                <a:cs typeface="Galdeano"/>
                <a:sym typeface="Galdeano"/>
              </a:rPr>
              <a:t>‹#›</a:t>
            </a:fld>
            <a:endParaRPr lang="en-US" sz="1200" b="1">
              <a:solidFill>
                <a:srgbClr val="7F7F7F"/>
              </a:solidFill>
              <a:latin typeface="Galdeano"/>
              <a:ea typeface="Galdeano"/>
              <a:cs typeface="Galdeano"/>
              <a:sym typeface="Galdean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8"/>
        <p:cNvGrpSpPr/>
        <p:nvPr/>
      </p:nvGrpSpPr>
      <p:grpSpPr>
        <a:xfrm>
          <a:off x="0" y="0"/>
          <a:ext cx="0" cy="0"/>
          <a:chOff x="0" y="0"/>
          <a:chExt cx="0" cy="0"/>
        </a:xfrm>
      </p:grpSpPr>
      <p:pic>
        <p:nvPicPr>
          <p:cNvPr id="89" name="Shape 89"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0" name="Shape 90"/>
          <p:cNvSpPr txBox="1">
            <a:spLocks noGrp="1"/>
          </p:cNvSpPr>
          <p:nvPr>
            <p:ph type="title"/>
          </p:nvPr>
        </p:nvSpPr>
        <p:spPr>
          <a:xfrm>
            <a:off x="1089024" y="274637"/>
            <a:ext cx="7272339" cy="1339008"/>
          </a:xfrm>
          <a:prstGeom prst="rect">
            <a:avLst/>
          </a:prstGeom>
          <a:noFill/>
          <a:ln>
            <a:noFill/>
          </a:ln>
        </p:spPr>
        <p:txBody>
          <a:bodyPr lIns="91425" tIns="91425" rIns="91425" bIns="91425" anchor="ctr" anchorCtr="0"/>
          <a:lstStyle>
            <a:lvl1pPr marL="0" marR="0" lvl="0" indent="0" algn="ctr" rtl="0">
              <a:lnSpc>
                <a:spcPct val="108333"/>
              </a:lnSpc>
              <a:spcBef>
                <a:spcPts val="0"/>
              </a:spcBef>
              <a:buClr>
                <a:srgbClr val="3F3F3F"/>
              </a:buClr>
              <a:buFont typeface="Galdeano"/>
              <a:buNone/>
              <a:defRPr sz="48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txBox="1">
            <a:spLocks noGrp="1"/>
          </p:cNvSpPr>
          <p:nvPr>
            <p:ph type="body" idx="1"/>
          </p:nvPr>
        </p:nvSpPr>
        <p:spPr>
          <a:xfrm rot="5400000">
            <a:off x="2563065" y="327865"/>
            <a:ext cx="4324257" cy="7272339"/>
          </a:xfrm>
          <a:prstGeom prst="rect">
            <a:avLst/>
          </a:prstGeom>
          <a:noFill/>
          <a:ln>
            <a:noFill/>
          </a:ln>
        </p:spPr>
        <p:txBody>
          <a:bodyPr lIns="91425" tIns="91425" rIns="91425" bIns="91425" anchor="t" anchorCtr="0"/>
          <a:lstStyle>
            <a:lvl1pPr marL="282575" marR="0" lvl="0" indent="-130175" algn="l" rtl="0">
              <a:spcBef>
                <a:spcPts val="2000"/>
              </a:spcBef>
              <a:buClr>
                <a:srgbClr val="3F3F3F"/>
              </a:buClr>
              <a:buSzPct val="100000"/>
              <a:buFont typeface="Noto Sans Symbols"/>
              <a:buChar char="•"/>
              <a:defRPr sz="2400" b="0" i="0" u="none" strike="noStrike" cap="none">
                <a:solidFill>
                  <a:srgbClr val="3F3F3F"/>
                </a:solidFill>
                <a:latin typeface="Galdeano"/>
                <a:ea typeface="Galdeano"/>
                <a:cs typeface="Galdeano"/>
                <a:sym typeface="Galdeano"/>
              </a:defRPr>
            </a:lvl1pPr>
            <a:lvl2pPr marL="577850" marR="0" lvl="1" indent="-158750" algn="l" rtl="0">
              <a:spcBef>
                <a:spcPts val="600"/>
              </a:spcBef>
              <a:buClr>
                <a:srgbClr val="3F3F3F"/>
              </a:buClr>
              <a:buSzPct val="100000"/>
              <a:buFont typeface="Noto Sans Symbols"/>
              <a:buChar char="•"/>
              <a:defRPr sz="2200" b="0" i="0" u="none" strike="noStrike" cap="none">
                <a:solidFill>
                  <a:srgbClr val="3F3F3F"/>
                </a:solidFill>
                <a:latin typeface="Galdeano"/>
                <a:ea typeface="Galdeano"/>
                <a:cs typeface="Galdeano"/>
                <a:sym typeface="Galdeano"/>
              </a:defRPr>
            </a:lvl2pPr>
            <a:lvl3pPr marL="860425" marR="0" lvl="2" indent="-161925" algn="l" rtl="0">
              <a:spcBef>
                <a:spcPts val="600"/>
              </a:spcBef>
              <a:buClr>
                <a:srgbClr val="3F3F3F"/>
              </a:buClr>
              <a:buSzPct val="100000"/>
              <a:buFont typeface="Noto Sans Symbols"/>
              <a:buChar char="•"/>
              <a:defRPr sz="2000" b="0" i="0" u="none" strike="noStrike" cap="none">
                <a:solidFill>
                  <a:srgbClr val="3F3F3F"/>
                </a:solidFill>
                <a:latin typeface="Galdeano"/>
                <a:ea typeface="Galdeano"/>
                <a:cs typeface="Galdeano"/>
                <a:sym typeface="Galdeano"/>
              </a:defRPr>
            </a:lvl3pPr>
            <a:lvl4pPr marL="1143000" marR="0" lvl="3" indent="-17780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4pPr>
            <a:lvl5pPr marL="1425575" marR="0" lvl="4" indent="-16827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9pPr>
          </a:lstStyle>
          <a:p>
            <a:endParaRPr/>
          </a:p>
        </p:txBody>
      </p:sp>
      <p:sp>
        <p:nvSpPr>
          <p:cNvPr id="92" name="Shape 92"/>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93" name="Shape 93"/>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94" name="Shape 94"/>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a:solidFill>
                  <a:srgbClr val="7F7F7F"/>
                </a:solidFill>
                <a:latin typeface="Galdeano"/>
                <a:ea typeface="Galdeano"/>
                <a:cs typeface="Galdeano"/>
                <a:sym typeface="Galdeano"/>
              </a:rPr>
              <a:t>‹#›</a:t>
            </a:fld>
            <a:endParaRPr lang="en-US" sz="1200" b="1">
              <a:solidFill>
                <a:srgbClr val="7F7F7F"/>
              </a:solidFill>
              <a:latin typeface="Galdeano"/>
              <a:ea typeface="Galdeano"/>
              <a:cs typeface="Galdeano"/>
              <a:sym typeface="Galdean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5"/>
        <p:cNvGrpSpPr/>
        <p:nvPr/>
      </p:nvGrpSpPr>
      <p:grpSpPr>
        <a:xfrm>
          <a:off x="0" y="0"/>
          <a:ext cx="0" cy="0"/>
          <a:chOff x="0" y="0"/>
          <a:chExt cx="0" cy="0"/>
        </a:xfrm>
      </p:grpSpPr>
      <p:pic>
        <p:nvPicPr>
          <p:cNvPr id="96" name="Shape 96"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7" name="Shape 97"/>
          <p:cNvSpPr txBox="1">
            <a:spLocks noGrp="1"/>
          </p:cNvSpPr>
          <p:nvPr>
            <p:ph type="title"/>
          </p:nvPr>
        </p:nvSpPr>
        <p:spPr>
          <a:xfrm rot="5400000">
            <a:off x="5220306" y="2605881"/>
            <a:ext cx="5516562" cy="1524000"/>
          </a:xfrm>
          <a:prstGeom prst="rect">
            <a:avLst/>
          </a:prstGeom>
          <a:noFill/>
          <a:ln>
            <a:noFill/>
          </a:ln>
        </p:spPr>
        <p:txBody>
          <a:bodyPr lIns="91425" tIns="91425" rIns="91425" bIns="91425" anchor="ctr" anchorCtr="0"/>
          <a:lstStyle>
            <a:lvl1pPr marL="0" marR="0" lvl="0" indent="0" algn="ctr" rtl="0">
              <a:lnSpc>
                <a:spcPct val="108333"/>
              </a:lnSpc>
              <a:spcBef>
                <a:spcPts val="0"/>
              </a:spcBef>
              <a:buClr>
                <a:srgbClr val="3F3F3F"/>
              </a:buClr>
              <a:buFont typeface="Galdeano"/>
              <a:buNone/>
              <a:defRPr sz="48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8" name="Shape 98"/>
          <p:cNvSpPr txBox="1">
            <a:spLocks noGrp="1"/>
          </p:cNvSpPr>
          <p:nvPr>
            <p:ph type="body" idx="1"/>
          </p:nvPr>
        </p:nvSpPr>
        <p:spPr>
          <a:xfrm rot="5400000">
            <a:off x="1291430" y="407193"/>
            <a:ext cx="5516562" cy="5921375"/>
          </a:xfrm>
          <a:prstGeom prst="rect">
            <a:avLst/>
          </a:prstGeom>
          <a:noFill/>
          <a:ln>
            <a:noFill/>
          </a:ln>
        </p:spPr>
        <p:txBody>
          <a:bodyPr lIns="91425" tIns="91425" rIns="91425" bIns="91425" anchor="t" anchorCtr="0"/>
          <a:lstStyle>
            <a:lvl1pPr marL="282575" marR="0" lvl="0" indent="-130175" algn="l" rtl="0">
              <a:spcBef>
                <a:spcPts val="2000"/>
              </a:spcBef>
              <a:buClr>
                <a:srgbClr val="3F3F3F"/>
              </a:buClr>
              <a:buSzPct val="100000"/>
              <a:buFont typeface="Noto Sans Symbols"/>
              <a:buChar char="•"/>
              <a:defRPr sz="2400" b="0" i="0" u="none" strike="noStrike" cap="none">
                <a:solidFill>
                  <a:srgbClr val="3F3F3F"/>
                </a:solidFill>
                <a:latin typeface="Galdeano"/>
                <a:ea typeface="Galdeano"/>
                <a:cs typeface="Galdeano"/>
                <a:sym typeface="Galdeano"/>
              </a:defRPr>
            </a:lvl1pPr>
            <a:lvl2pPr marL="577850" marR="0" lvl="1" indent="-158750" algn="l" rtl="0">
              <a:spcBef>
                <a:spcPts val="600"/>
              </a:spcBef>
              <a:buClr>
                <a:srgbClr val="3F3F3F"/>
              </a:buClr>
              <a:buSzPct val="100000"/>
              <a:buFont typeface="Noto Sans Symbols"/>
              <a:buChar char="•"/>
              <a:defRPr sz="2200" b="0" i="0" u="none" strike="noStrike" cap="none">
                <a:solidFill>
                  <a:srgbClr val="3F3F3F"/>
                </a:solidFill>
                <a:latin typeface="Galdeano"/>
                <a:ea typeface="Galdeano"/>
                <a:cs typeface="Galdeano"/>
                <a:sym typeface="Galdeano"/>
              </a:defRPr>
            </a:lvl2pPr>
            <a:lvl3pPr marL="860425" marR="0" lvl="2" indent="-161925" algn="l" rtl="0">
              <a:spcBef>
                <a:spcPts val="600"/>
              </a:spcBef>
              <a:buClr>
                <a:srgbClr val="3F3F3F"/>
              </a:buClr>
              <a:buSzPct val="100000"/>
              <a:buFont typeface="Noto Sans Symbols"/>
              <a:buChar char="•"/>
              <a:defRPr sz="2000" b="0" i="0" u="none" strike="noStrike" cap="none">
                <a:solidFill>
                  <a:srgbClr val="3F3F3F"/>
                </a:solidFill>
                <a:latin typeface="Galdeano"/>
                <a:ea typeface="Galdeano"/>
                <a:cs typeface="Galdeano"/>
                <a:sym typeface="Galdeano"/>
              </a:defRPr>
            </a:lvl3pPr>
            <a:lvl4pPr marL="1143000" marR="0" lvl="3" indent="-17780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4pPr>
            <a:lvl5pPr marL="1425575" marR="0" lvl="4" indent="-16827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9pPr>
          </a:lstStyle>
          <a:p>
            <a:endParaRPr/>
          </a:p>
        </p:txBody>
      </p:sp>
      <p:sp>
        <p:nvSpPr>
          <p:cNvPr id="99" name="Shape 99"/>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100" name="Shape 100"/>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101" name="Shape 101"/>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a:solidFill>
                  <a:srgbClr val="7F7F7F"/>
                </a:solidFill>
                <a:latin typeface="Galdeano"/>
                <a:ea typeface="Galdeano"/>
                <a:cs typeface="Galdeano"/>
                <a:sym typeface="Galdeano"/>
              </a:rPr>
              <a:t>‹#›</a:t>
            </a:fld>
            <a:endParaRPr lang="en-US" sz="1200" b="1">
              <a:solidFill>
                <a:srgbClr val="7F7F7F"/>
              </a:solidFill>
              <a:latin typeface="Galdeano"/>
              <a:ea typeface="Galdeano"/>
              <a:cs typeface="Galdeano"/>
              <a:sym typeface="Galdean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pic>
        <p:nvPicPr>
          <p:cNvPr id="22" name="Shape 22"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 name="Shape 23"/>
          <p:cNvSpPr txBox="1">
            <a:spLocks noGrp="1"/>
          </p:cNvSpPr>
          <p:nvPr>
            <p:ph type="title"/>
          </p:nvPr>
        </p:nvSpPr>
        <p:spPr>
          <a:xfrm>
            <a:off x="1089024" y="274637"/>
            <a:ext cx="7272339" cy="1339008"/>
          </a:xfrm>
          <a:prstGeom prst="rect">
            <a:avLst/>
          </a:prstGeom>
          <a:noFill/>
          <a:ln>
            <a:noFill/>
          </a:ln>
        </p:spPr>
        <p:txBody>
          <a:bodyPr lIns="91425" tIns="91425" rIns="91425" bIns="91425" anchor="ctr" anchorCtr="0"/>
          <a:lstStyle>
            <a:lvl1pPr marL="0" marR="0" lvl="0" indent="0" algn="ctr" rtl="0">
              <a:lnSpc>
                <a:spcPct val="108333"/>
              </a:lnSpc>
              <a:spcBef>
                <a:spcPts val="0"/>
              </a:spcBef>
              <a:buClr>
                <a:srgbClr val="3F3F3F"/>
              </a:buClr>
              <a:buFont typeface="Galdeano"/>
              <a:buNone/>
              <a:defRPr sz="48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body" idx="1"/>
          </p:nvPr>
        </p:nvSpPr>
        <p:spPr>
          <a:xfrm>
            <a:off x="1089024" y="1801906"/>
            <a:ext cx="7272339" cy="4324257"/>
          </a:xfrm>
          <a:prstGeom prst="rect">
            <a:avLst/>
          </a:prstGeom>
          <a:noFill/>
          <a:ln>
            <a:noFill/>
          </a:ln>
        </p:spPr>
        <p:txBody>
          <a:bodyPr lIns="91425" tIns="91425" rIns="91425" bIns="91425" anchor="t" anchorCtr="0"/>
          <a:lstStyle>
            <a:lvl1pPr marL="282575" marR="0" lvl="0" indent="-130175" algn="l" rtl="0">
              <a:spcBef>
                <a:spcPts val="2000"/>
              </a:spcBef>
              <a:buClr>
                <a:srgbClr val="3F3F3F"/>
              </a:buClr>
              <a:buSzPct val="100000"/>
              <a:buFont typeface="Noto Sans Symbols"/>
              <a:buChar char="•"/>
              <a:defRPr sz="2400" b="0" i="0" u="none" strike="noStrike" cap="none">
                <a:solidFill>
                  <a:srgbClr val="3F3F3F"/>
                </a:solidFill>
                <a:latin typeface="Galdeano"/>
                <a:ea typeface="Galdeano"/>
                <a:cs typeface="Galdeano"/>
                <a:sym typeface="Galdeano"/>
              </a:defRPr>
            </a:lvl1pPr>
            <a:lvl2pPr marL="577850" marR="0" lvl="1" indent="-158750" algn="l" rtl="0">
              <a:spcBef>
                <a:spcPts val="600"/>
              </a:spcBef>
              <a:buClr>
                <a:srgbClr val="3F3F3F"/>
              </a:buClr>
              <a:buSzPct val="100000"/>
              <a:buFont typeface="Noto Sans Symbols"/>
              <a:buChar char="•"/>
              <a:defRPr sz="2200" b="0" i="0" u="none" strike="noStrike" cap="none">
                <a:solidFill>
                  <a:srgbClr val="3F3F3F"/>
                </a:solidFill>
                <a:latin typeface="Galdeano"/>
                <a:ea typeface="Galdeano"/>
                <a:cs typeface="Galdeano"/>
                <a:sym typeface="Galdeano"/>
              </a:defRPr>
            </a:lvl2pPr>
            <a:lvl3pPr marL="860425" marR="0" lvl="2" indent="-161925" algn="l" rtl="0">
              <a:spcBef>
                <a:spcPts val="600"/>
              </a:spcBef>
              <a:buClr>
                <a:srgbClr val="3F3F3F"/>
              </a:buClr>
              <a:buSzPct val="100000"/>
              <a:buFont typeface="Noto Sans Symbols"/>
              <a:buChar char="•"/>
              <a:defRPr sz="2000" b="0" i="0" u="none" strike="noStrike" cap="none">
                <a:solidFill>
                  <a:srgbClr val="3F3F3F"/>
                </a:solidFill>
                <a:latin typeface="Galdeano"/>
                <a:ea typeface="Galdeano"/>
                <a:cs typeface="Galdeano"/>
                <a:sym typeface="Galdeano"/>
              </a:defRPr>
            </a:lvl3pPr>
            <a:lvl4pPr marL="1143000" marR="0" lvl="3" indent="-17780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4pPr>
            <a:lvl5pPr marL="1425575" marR="0" lvl="4" indent="-16827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9pPr>
          </a:lstStyle>
          <a:p>
            <a:endParaRPr/>
          </a:p>
        </p:txBody>
      </p:sp>
      <p:sp>
        <p:nvSpPr>
          <p:cNvPr id="25" name="Shape 25"/>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i="0" u="none" strike="noStrike" cap="none">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26" name="Shape 26"/>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i="0" u="none" strike="noStrike" cap="none">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27" name="Shape 27"/>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i="0" u="none" strike="noStrike" cap="none">
                <a:solidFill>
                  <a:srgbClr val="7F7F7F"/>
                </a:solidFill>
                <a:latin typeface="Galdeano"/>
                <a:ea typeface="Galdeano"/>
                <a:cs typeface="Galdeano"/>
                <a:sym typeface="Galdeano"/>
              </a:rPr>
              <a:t>‹#›</a:t>
            </a:fld>
            <a:endParaRPr lang="en-US" sz="1200" b="1" i="0" u="none" strike="noStrike" cap="none">
              <a:solidFill>
                <a:srgbClr val="7F7F7F"/>
              </a:solidFill>
              <a:latin typeface="Galdeano"/>
              <a:ea typeface="Galdeano"/>
              <a:cs typeface="Galdeano"/>
              <a:sym typeface="Galdean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pic>
        <p:nvPicPr>
          <p:cNvPr id="29" name="Shape 29"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0" name="Shape 30"/>
          <p:cNvSpPr txBox="1">
            <a:spLocks noGrp="1"/>
          </p:cNvSpPr>
          <p:nvPr>
            <p:ph type="title"/>
          </p:nvPr>
        </p:nvSpPr>
        <p:spPr>
          <a:xfrm>
            <a:off x="1371600" y="1792224"/>
            <a:ext cx="7086600" cy="1847088"/>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3F3F3F"/>
              </a:buClr>
              <a:buFont typeface="Galdeano"/>
              <a:buNone/>
              <a:defRPr sz="54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1371600" y="3666744"/>
            <a:ext cx="7086600" cy="1755647"/>
          </a:xfrm>
          <a:prstGeom prst="rect">
            <a:avLst/>
          </a:prstGeom>
          <a:noFill/>
          <a:ln>
            <a:noFill/>
          </a:ln>
        </p:spPr>
        <p:txBody>
          <a:bodyPr lIns="91425" tIns="91425" rIns="91425" bIns="91425" anchor="t" anchorCtr="0"/>
          <a:lstStyle>
            <a:lvl1pPr marL="0" marR="0" lvl="0" indent="0" algn="ctr" rtl="0">
              <a:lnSpc>
                <a:spcPct val="100000"/>
              </a:lnSpc>
              <a:spcBef>
                <a:spcPts val="0"/>
              </a:spcBef>
              <a:buClr>
                <a:srgbClr val="3F3F3F"/>
              </a:buClr>
              <a:buFont typeface="Noto Sans Symbols"/>
              <a:buNone/>
              <a:defRPr sz="2000" b="0" i="0" u="none" strike="noStrike" cap="none">
                <a:solidFill>
                  <a:srgbClr val="3F3F3F"/>
                </a:solidFill>
                <a:latin typeface="Galdeano"/>
                <a:ea typeface="Galdeano"/>
                <a:cs typeface="Galdeano"/>
                <a:sym typeface="Galdeano"/>
              </a:defRPr>
            </a:lvl1pPr>
            <a:lvl2pPr marL="457200" marR="0" lvl="1" indent="0" algn="l" rtl="0">
              <a:spcBef>
                <a:spcPts val="600"/>
              </a:spcBef>
              <a:buClr>
                <a:srgbClr val="888888"/>
              </a:buClr>
              <a:buFont typeface="Noto Sans Symbols"/>
              <a:buNone/>
              <a:defRPr sz="1800" b="0" i="0" u="none" strike="noStrike" cap="none">
                <a:solidFill>
                  <a:srgbClr val="888888"/>
                </a:solidFill>
                <a:latin typeface="Galdeano"/>
                <a:ea typeface="Galdeano"/>
                <a:cs typeface="Galdeano"/>
                <a:sym typeface="Galdeano"/>
              </a:defRPr>
            </a:lvl2pPr>
            <a:lvl3pPr marL="914400" marR="0" lvl="2" indent="0" algn="l" rtl="0">
              <a:spcBef>
                <a:spcPts val="600"/>
              </a:spcBef>
              <a:buClr>
                <a:srgbClr val="888888"/>
              </a:buClr>
              <a:buFont typeface="Noto Sans Symbols"/>
              <a:buNone/>
              <a:defRPr sz="1600" b="0" i="0" u="none" strike="noStrike" cap="none">
                <a:solidFill>
                  <a:srgbClr val="888888"/>
                </a:solidFill>
                <a:latin typeface="Galdeano"/>
                <a:ea typeface="Galdeano"/>
                <a:cs typeface="Galdeano"/>
                <a:sym typeface="Galdeano"/>
              </a:defRPr>
            </a:lvl3pPr>
            <a:lvl4pPr marL="1371600" marR="0" lvl="3" indent="0" algn="l" rtl="0">
              <a:spcBef>
                <a:spcPts val="600"/>
              </a:spcBef>
              <a:buClr>
                <a:srgbClr val="888888"/>
              </a:buClr>
              <a:buFont typeface="Noto Sans Symbols"/>
              <a:buNone/>
              <a:defRPr sz="1400" b="0" i="0" u="none" strike="noStrike" cap="none">
                <a:solidFill>
                  <a:srgbClr val="888888"/>
                </a:solidFill>
                <a:latin typeface="Galdeano"/>
                <a:ea typeface="Galdeano"/>
                <a:cs typeface="Galdeano"/>
                <a:sym typeface="Galdeano"/>
              </a:defRPr>
            </a:lvl4pPr>
            <a:lvl5pPr marL="1828800" marR="0" lvl="4" indent="0" algn="l" rtl="0">
              <a:spcBef>
                <a:spcPts val="600"/>
              </a:spcBef>
              <a:buClr>
                <a:srgbClr val="888888"/>
              </a:buClr>
              <a:buFont typeface="Noto Sans Symbols"/>
              <a:buNone/>
              <a:defRPr sz="1400" b="0" i="0" u="none" strike="noStrike" cap="none">
                <a:solidFill>
                  <a:srgbClr val="888888"/>
                </a:solidFill>
                <a:latin typeface="Galdeano"/>
                <a:ea typeface="Galdeano"/>
                <a:cs typeface="Galdeano"/>
                <a:sym typeface="Galdeano"/>
              </a:defRPr>
            </a:lvl5pPr>
            <a:lvl6pPr marL="2286000" marR="0" lvl="5" indent="0" algn="l" rtl="0">
              <a:spcBef>
                <a:spcPts val="280"/>
              </a:spcBef>
              <a:buClr>
                <a:srgbClr val="888888"/>
              </a:buClr>
              <a:buFont typeface="Arial"/>
              <a:buNone/>
              <a:defRPr sz="1400" b="0" i="0" u="none" strike="noStrike" cap="none">
                <a:solidFill>
                  <a:srgbClr val="888888"/>
                </a:solidFill>
                <a:latin typeface="Galdeano"/>
                <a:ea typeface="Galdeano"/>
                <a:cs typeface="Galdeano"/>
                <a:sym typeface="Galdeano"/>
              </a:defRPr>
            </a:lvl6pPr>
            <a:lvl7pPr marL="2743200" marR="0" lvl="6" indent="0" algn="l" rtl="0">
              <a:spcBef>
                <a:spcPts val="280"/>
              </a:spcBef>
              <a:buClr>
                <a:srgbClr val="888888"/>
              </a:buClr>
              <a:buFont typeface="Arial"/>
              <a:buNone/>
              <a:defRPr sz="1400" b="0" i="0" u="none" strike="noStrike" cap="none">
                <a:solidFill>
                  <a:srgbClr val="888888"/>
                </a:solidFill>
                <a:latin typeface="Galdeano"/>
                <a:ea typeface="Galdeano"/>
                <a:cs typeface="Galdeano"/>
                <a:sym typeface="Galdeano"/>
              </a:defRPr>
            </a:lvl7pPr>
            <a:lvl8pPr marL="3200400" marR="0" lvl="7" indent="0" algn="l" rtl="0">
              <a:spcBef>
                <a:spcPts val="280"/>
              </a:spcBef>
              <a:buClr>
                <a:srgbClr val="888888"/>
              </a:buClr>
              <a:buFont typeface="Arial"/>
              <a:buNone/>
              <a:defRPr sz="1400" b="0" i="0" u="none" strike="noStrike" cap="none">
                <a:solidFill>
                  <a:srgbClr val="888888"/>
                </a:solidFill>
                <a:latin typeface="Galdeano"/>
                <a:ea typeface="Galdeano"/>
                <a:cs typeface="Galdeano"/>
                <a:sym typeface="Galdeano"/>
              </a:defRPr>
            </a:lvl8pPr>
            <a:lvl9pPr marL="3657600" marR="0" lvl="8" indent="0" algn="l" rtl="0">
              <a:spcBef>
                <a:spcPts val="280"/>
              </a:spcBef>
              <a:buClr>
                <a:srgbClr val="888888"/>
              </a:buClr>
              <a:buFont typeface="Arial"/>
              <a:buNone/>
              <a:defRPr sz="1400" b="0" i="0" u="none" strike="noStrike" cap="none">
                <a:solidFill>
                  <a:srgbClr val="888888"/>
                </a:solidFill>
                <a:latin typeface="Galdeano"/>
                <a:ea typeface="Galdeano"/>
                <a:cs typeface="Galdeano"/>
                <a:sym typeface="Galdeano"/>
              </a:defRPr>
            </a:lvl9pPr>
          </a:lstStyle>
          <a:p>
            <a:endParaRPr/>
          </a:p>
        </p:txBody>
      </p:sp>
      <p:sp>
        <p:nvSpPr>
          <p:cNvPr id="32" name="Shape 32"/>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33" name="Shape 33"/>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34" name="Shape 34"/>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a:solidFill>
                  <a:srgbClr val="7F7F7F"/>
                </a:solidFill>
                <a:latin typeface="Galdeano"/>
                <a:ea typeface="Galdeano"/>
                <a:cs typeface="Galdeano"/>
                <a:sym typeface="Galdeano"/>
              </a:rPr>
              <a:t>‹#›</a:t>
            </a:fld>
            <a:endParaRPr lang="en-US" sz="1200" b="1">
              <a:solidFill>
                <a:srgbClr val="7F7F7F"/>
              </a:solidFill>
              <a:latin typeface="Galdeano"/>
              <a:ea typeface="Galdeano"/>
              <a:cs typeface="Galdeano"/>
              <a:sym typeface="Galdean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5"/>
        <p:cNvGrpSpPr/>
        <p:nvPr/>
      </p:nvGrpSpPr>
      <p:grpSpPr>
        <a:xfrm>
          <a:off x="0" y="0"/>
          <a:ext cx="0" cy="0"/>
          <a:chOff x="0" y="0"/>
          <a:chExt cx="0" cy="0"/>
        </a:xfrm>
      </p:grpSpPr>
      <p:pic>
        <p:nvPicPr>
          <p:cNvPr id="36" name="Shape 36"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7" name="Shape 37"/>
          <p:cNvSpPr txBox="1">
            <a:spLocks noGrp="1"/>
          </p:cNvSpPr>
          <p:nvPr>
            <p:ph type="title"/>
          </p:nvPr>
        </p:nvSpPr>
        <p:spPr>
          <a:xfrm>
            <a:off x="1089024" y="274637"/>
            <a:ext cx="7272339" cy="1339008"/>
          </a:xfrm>
          <a:prstGeom prst="rect">
            <a:avLst/>
          </a:prstGeom>
          <a:noFill/>
          <a:ln>
            <a:noFill/>
          </a:ln>
        </p:spPr>
        <p:txBody>
          <a:bodyPr lIns="91425" tIns="91425" rIns="91425" bIns="91425" anchor="ctr" anchorCtr="0"/>
          <a:lstStyle>
            <a:lvl1pPr marL="0" marR="0" lvl="0" indent="0" algn="ctr" rtl="0">
              <a:lnSpc>
                <a:spcPct val="108333"/>
              </a:lnSpc>
              <a:spcBef>
                <a:spcPts val="0"/>
              </a:spcBef>
              <a:buClr>
                <a:srgbClr val="3F3F3F"/>
              </a:buClr>
              <a:buFont typeface="Galdeano"/>
              <a:buNone/>
              <a:defRPr sz="48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1089023" y="1816100"/>
            <a:ext cx="3429000" cy="4310063"/>
          </a:xfrm>
          <a:prstGeom prst="rect">
            <a:avLst/>
          </a:prstGeom>
          <a:noFill/>
          <a:ln>
            <a:noFill/>
          </a:ln>
        </p:spPr>
        <p:txBody>
          <a:bodyPr lIns="91425" tIns="91425" rIns="91425" bIns="91425" anchor="t" anchorCtr="0"/>
          <a:lstStyle>
            <a:lvl1pPr marL="282575" marR="0" lvl="0" indent="-155575" algn="l" rtl="0">
              <a:spcBef>
                <a:spcPts val="2000"/>
              </a:spcBef>
              <a:buClr>
                <a:srgbClr val="3F3F3F"/>
              </a:buClr>
              <a:buSzPct val="100000"/>
              <a:buFont typeface="Noto Sans Symbols"/>
              <a:buChar char="•"/>
              <a:defRPr sz="2000" b="0" i="0" u="none" strike="noStrike" cap="none">
                <a:solidFill>
                  <a:srgbClr val="3F3F3F"/>
                </a:solidFill>
                <a:latin typeface="Galdeano"/>
                <a:ea typeface="Galdeano"/>
                <a:cs typeface="Galdeano"/>
                <a:sym typeface="Galdeano"/>
              </a:defRPr>
            </a:lvl1pPr>
            <a:lvl2pPr marL="577850" marR="0" lvl="1" indent="-18415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2pPr>
            <a:lvl3pPr marL="860425" marR="0" lvl="2" indent="-17462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3pPr>
            <a:lvl4pPr marL="1143000" marR="0" lvl="3" indent="-17780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4pPr>
            <a:lvl5pPr marL="1425575" marR="0" lvl="4" indent="-16827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Galdeano"/>
                <a:ea typeface="Galdeano"/>
                <a:cs typeface="Galdeano"/>
                <a:sym typeface="Galdeano"/>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Galdeano"/>
                <a:ea typeface="Galdeano"/>
                <a:cs typeface="Galdeano"/>
                <a:sym typeface="Galdeano"/>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Galdeano"/>
                <a:ea typeface="Galdeano"/>
                <a:cs typeface="Galdeano"/>
                <a:sym typeface="Galdeano"/>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Galdeano"/>
                <a:ea typeface="Galdeano"/>
                <a:cs typeface="Galdeano"/>
                <a:sym typeface="Galdeano"/>
              </a:defRPr>
            </a:lvl9pPr>
          </a:lstStyle>
          <a:p>
            <a:endParaRPr/>
          </a:p>
        </p:txBody>
      </p:sp>
      <p:sp>
        <p:nvSpPr>
          <p:cNvPr id="39" name="Shape 39"/>
          <p:cNvSpPr txBox="1">
            <a:spLocks noGrp="1"/>
          </p:cNvSpPr>
          <p:nvPr>
            <p:ph type="body" idx="2"/>
          </p:nvPr>
        </p:nvSpPr>
        <p:spPr>
          <a:xfrm>
            <a:off x="4932362" y="1816100"/>
            <a:ext cx="3429000" cy="4310063"/>
          </a:xfrm>
          <a:prstGeom prst="rect">
            <a:avLst/>
          </a:prstGeom>
          <a:noFill/>
          <a:ln>
            <a:noFill/>
          </a:ln>
        </p:spPr>
        <p:txBody>
          <a:bodyPr lIns="91425" tIns="91425" rIns="91425" bIns="91425" anchor="t" anchorCtr="0"/>
          <a:lstStyle>
            <a:lvl1pPr marL="282575" marR="0" lvl="0" indent="-155575" algn="l" rtl="0">
              <a:spcBef>
                <a:spcPts val="2000"/>
              </a:spcBef>
              <a:buClr>
                <a:srgbClr val="3F3F3F"/>
              </a:buClr>
              <a:buSzPct val="100000"/>
              <a:buFont typeface="Noto Sans Symbols"/>
              <a:buChar char="•"/>
              <a:defRPr sz="2000" b="0" i="0" u="none" strike="noStrike" cap="none">
                <a:solidFill>
                  <a:srgbClr val="3F3F3F"/>
                </a:solidFill>
                <a:latin typeface="Galdeano"/>
                <a:ea typeface="Galdeano"/>
                <a:cs typeface="Galdeano"/>
                <a:sym typeface="Galdeano"/>
              </a:defRPr>
            </a:lvl1pPr>
            <a:lvl2pPr marL="577850" marR="0" lvl="1" indent="-18415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2pPr>
            <a:lvl3pPr marL="860425" marR="0" lvl="2" indent="-17462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3pPr>
            <a:lvl4pPr marL="1143000" marR="0" lvl="3" indent="-17780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4pPr>
            <a:lvl5pPr marL="1425575" marR="0" lvl="4" indent="-16827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Galdeano"/>
                <a:ea typeface="Galdeano"/>
                <a:cs typeface="Galdeano"/>
                <a:sym typeface="Galdeano"/>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Galdeano"/>
                <a:ea typeface="Galdeano"/>
                <a:cs typeface="Galdeano"/>
                <a:sym typeface="Galdeano"/>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Galdeano"/>
                <a:ea typeface="Galdeano"/>
                <a:cs typeface="Galdeano"/>
                <a:sym typeface="Galdeano"/>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Galdeano"/>
                <a:ea typeface="Galdeano"/>
                <a:cs typeface="Galdeano"/>
                <a:sym typeface="Galdeano"/>
              </a:defRPr>
            </a:lvl9pPr>
          </a:lstStyle>
          <a:p>
            <a:endParaRPr/>
          </a:p>
        </p:txBody>
      </p:sp>
      <p:sp>
        <p:nvSpPr>
          <p:cNvPr id="40" name="Shape 40"/>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41" name="Shape 41"/>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42" name="Shape 42"/>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a:solidFill>
                  <a:srgbClr val="7F7F7F"/>
                </a:solidFill>
                <a:latin typeface="Galdeano"/>
                <a:ea typeface="Galdeano"/>
                <a:cs typeface="Galdeano"/>
                <a:sym typeface="Galdeano"/>
              </a:rPr>
              <a:t>‹#›</a:t>
            </a:fld>
            <a:endParaRPr lang="en-US" sz="1200" b="1">
              <a:solidFill>
                <a:srgbClr val="7F7F7F"/>
              </a:solidFill>
              <a:latin typeface="Galdeano"/>
              <a:ea typeface="Galdeano"/>
              <a:cs typeface="Galdeano"/>
              <a:sym typeface="Galdean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3"/>
        <p:cNvGrpSpPr/>
        <p:nvPr/>
      </p:nvGrpSpPr>
      <p:grpSpPr>
        <a:xfrm>
          <a:off x="0" y="0"/>
          <a:ext cx="0" cy="0"/>
          <a:chOff x="0" y="0"/>
          <a:chExt cx="0" cy="0"/>
        </a:xfrm>
      </p:grpSpPr>
      <p:pic>
        <p:nvPicPr>
          <p:cNvPr id="44" name="Shape 44"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5" name="Shape 45"/>
          <p:cNvSpPr txBox="1">
            <a:spLocks noGrp="1"/>
          </p:cNvSpPr>
          <p:nvPr>
            <p:ph type="title"/>
          </p:nvPr>
        </p:nvSpPr>
        <p:spPr>
          <a:xfrm>
            <a:off x="1089024" y="274637"/>
            <a:ext cx="7272339" cy="1339008"/>
          </a:xfrm>
          <a:prstGeom prst="rect">
            <a:avLst/>
          </a:prstGeom>
          <a:noFill/>
          <a:ln>
            <a:noFill/>
          </a:ln>
        </p:spPr>
        <p:txBody>
          <a:bodyPr lIns="91425" tIns="91425" rIns="91425" bIns="91425" anchor="ctr" anchorCtr="0"/>
          <a:lstStyle>
            <a:lvl1pPr marL="0" marR="0" lvl="0" indent="0" algn="ctr" rtl="0">
              <a:lnSpc>
                <a:spcPct val="108333"/>
              </a:lnSpc>
              <a:spcBef>
                <a:spcPts val="0"/>
              </a:spcBef>
              <a:buClr>
                <a:srgbClr val="3F3F3F"/>
              </a:buClr>
              <a:buFont typeface="Galdeano"/>
              <a:buNone/>
              <a:defRPr sz="48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1089024" y="1688678"/>
            <a:ext cx="3429000" cy="827088"/>
          </a:xfrm>
          <a:prstGeom prst="rect">
            <a:avLst/>
          </a:prstGeom>
          <a:noFill/>
          <a:ln>
            <a:noFill/>
          </a:ln>
        </p:spPr>
        <p:txBody>
          <a:bodyPr lIns="91425" tIns="91425" rIns="91425" bIns="91425" anchor="ctr" anchorCtr="0"/>
          <a:lstStyle>
            <a:lvl1pPr marL="0" marR="0" lvl="0" indent="0" algn="ctr" rtl="0">
              <a:spcBef>
                <a:spcPts val="0"/>
              </a:spcBef>
              <a:buClr>
                <a:srgbClr val="3F3F3F"/>
              </a:buClr>
              <a:buFont typeface="Noto Sans Symbols"/>
              <a:buNone/>
              <a:defRPr sz="2800" b="1" i="0" u="none" strike="noStrike" cap="none">
                <a:solidFill>
                  <a:srgbClr val="3F3F3F"/>
                </a:solidFill>
                <a:latin typeface="Galdeano"/>
                <a:ea typeface="Galdeano"/>
                <a:cs typeface="Galdeano"/>
                <a:sym typeface="Galdeano"/>
              </a:defRPr>
            </a:lvl1pPr>
            <a:lvl2pPr marL="457200" marR="0" lvl="1" indent="0" algn="l" rtl="0">
              <a:spcBef>
                <a:spcPts val="600"/>
              </a:spcBef>
              <a:buClr>
                <a:srgbClr val="3F3F3F"/>
              </a:buClr>
              <a:buFont typeface="Noto Sans Symbols"/>
              <a:buNone/>
              <a:defRPr sz="2000" b="1" i="0" u="none" strike="noStrike" cap="none">
                <a:solidFill>
                  <a:srgbClr val="3F3F3F"/>
                </a:solidFill>
                <a:latin typeface="Galdeano"/>
                <a:ea typeface="Galdeano"/>
                <a:cs typeface="Galdeano"/>
                <a:sym typeface="Galdeano"/>
              </a:defRPr>
            </a:lvl2pPr>
            <a:lvl3pPr marL="914400" marR="0" lvl="2" indent="0" algn="l" rtl="0">
              <a:spcBef>
                <a:spcPts val="600"/>
              </a:spcBef>
              <a:buClr>
                <a:srgbClr val="3F3F3F"/>
              </a:buClr>
              <a:buFont typeface="Noto Sans Symbols"/>
              <a:buNone/>
              <a:defRPr sz="1800" b="1" i="0" u="none" strike="noStrike" cap="none">
                <a:solidFill>
                  <a:srgbClr val="3F3F3F"/>
                </a:solidFill>
                <a:latin typeface="Galdeano"/>
                <a:ea typeface="Galdeano"/>
                <a:cs typeface="Galdeano"/>
                <a:sym typeface="Galdeano"/>
              </a:defRPr>
            </a:lvl3pPr>
            <a:lvl4pPr marL="1371600" marR="0" lvl="3" indent="0" algn="l" rtl="0">
              <a:spcBef>
                <a:spcPts val="600"/>
              </a:spcBef>
              <a:buClr>
                <a:srgbClr val="3F3F3F"/>
              </a:buClr>
              <a:buFont typeface="Noto Sans Symbols"/>
              <a:buNone/>
              <a:defRPr sz="1600" b="1" i="0" u="none" strike="noStrike" cap="none">
                <a:solidFill>
                  <a:srgbClr val="3F3F3F"/>
                </a:solidFill>
                <a:latin typeface="Galdeano"/>
                <a:ea typeface="Galdeano"/>
                <a:cs typeface="Galdeano"/>
                <a:sym typeface="Galdeano"/>
              </a:defRPr>
            </a:lvl4pPr>
            <a:lvl5pPr marL="1828800" marR="0" lvl="4" indent="0" algn="l" rtl="0">
              <a:spcBef>
                <a:spcPts val="600"/>
              </a:spcBef>
              <a:buClr>
                <a:srgbClr val="3F3F3F"/>
              </a:buClr>
              <a:buFont typeface="Noto Sans Symbols"/>
              <a:buNone/>
              <a:defRPr sz="1600" b="1" i="0" u="none" strike="noStrike" cap="none">
                <a:solidFill>
                  <a:srgbClr val="3F3F3F"/>
                </a:solidFill>
                <a:latin typeface="Galdeano"/>
                <a:ea typeface="Galdeano"/>
                <a:cs typeface="Galdeano"/>
                <a:sym typeface="Galdeano"/>
              </a:defRPr>
            </a:lvl5pPr>
            <a:lvl6pPr marL="2286000" marR="0" lvl="5" indent="0" algn="l" rtl="0">
              <a:spcBef>
                <a:spcPts val="320"/>
              </a:spcBef>
              <a:buClr>
                <a:schemeClr val="lt1"/>
              </a:buClr>
              <a:buFont typeface="Arial"/>
              <a:buNone/>
              <a:defRPr sz="1600" b="1" i="0" u="none" strike="noStrike" cap="none">
                <a:solidFill>
                  <a:schemeClr val="lt1"/>
                </a:solidFill>
                <a:latin typeface="Galdeano"/>
                <a:ea typeface="Galdeano"/>
                <a:cs typeface="Galdeano"/>
                <a:sym typeface="Galdeano"/>
              </a:defRPr>
            </a:lvl6pPr>
            <a:lvl7pPr marL="2743200" marR="0" lvl="6" indent="0" algn="l" rtl="0">
              <a:spcBef>
                <a:spcPts val="320"/>
              </a:spcBef>
              <a:buClr>
                <a:schemeClr val="lt1"/>
              </a:buClr>
              <a:buFont typeface="Arial"/>
              <a:buNone/>
              <a:defRPr sz="1600" b="1" i="0" u="none" strike="noStrike" cap="none">
                <a:solidFill>
                  <a:schemeClr val="lt1"/>
                </a:solidFill>
                <a:latin typeface="Galdeano"/>
                <a:ea typeface="Galdeano"/>
                <a:cs typeface="Galdeano"/>
                <a:sym typeface="Galdeano"/>
              </a:defRPr>
            </a:lvl7pPr>
            <a:lvl8pPr marL="3200400" marR="0" lvl="7" indent="0" algn="l" rtl="0">
              <a:spcBef>
                <a:spcPts val="320"/>
              </a:spcBef>
              <a:buClr>
                <a:schemeClr val="lt1"/>
              </a:buClr>
              <a:buFont typeface="Arial"/>
              <a:buNone/>
              <a:defRPr sz="1600" b="1" i="0" u="none" strike="noStrike" cap="none">
                <a:solidFill>
                  <a:schemeClr val="lt1"/>
                </a:solidFill>
                <a:latin typeface="Galdeano"/>
                <a:ea typeface="Galdeano"/>
                <a:cs typeface="Galdeano"/>
                <a:sym typeface="Galdeano"/>
              </a:defRPr>
            </a:lvl8pPr>
            <a:lvl9pPr marL="3657600" marR="0" lvl="8" indent="0" algn="l" rtl="0">
              <a:spcBef>
                <a:spcPts val="320"/>
              </a:spcBef>
              <a:buClr>
                <a:schemeClr val="lt1"/>
              </a:buClr>
              <a:buFont typeface="Arial"/>
              <a:buNone/>
              <a:defRPr sz="1600" b="1" i="0" u="none" strike="noStrike" cap="none">
                <a:solidFill>
                  <a:schemeClr val="lt1"/>
                </a:solidFill>
                <a:latin typeface="Galdeano"/>
                <a:ea typeface="Galdeano"/>
                <a:cs typeface="Galdeano"/>
                <a:sym typeface="Galdeano"/>
              </a:defRPr>
            </a:lvl9pPr>
          </a:lstStyle>
          <a:p>
            <a:endParaRPr/>
          </a:p>
        </p:txBody>
      </p:sp>
      <p:sp>
        <p:nvSpPr>
          <p:cNvPr id="47" name="Shape 47"/>
          <p:cNvSpPr txBox="1">
            <a:spLocks noGrp="1"/>
          </p:cNvSpPr>
          <p:nvPr>
            <p:ph type="body" idx="2"/>
          </p:nvPr>
        </p:nvSpPr>
        <p:spPr>
          <a:xfrm>
            <a:off x="1089024" y="2590800"/>
            <a:ext cx="3429000" cy="3535362"/>
          </a:xfrm>
          <a:prstGeom prst="rect">
            <a:avLst/>
          </a:prstGeom>
          <a:noFill/>
          <a:ln>
            <a:noFill/>
          </a:ln>
        </p:spPr>
        <p:txBody>
          <a:bodyPr lIns="91425" tIns="91425" rIns="91425" bIns="91425" anchor="t" anchorCtr="0"/>
          <a:lstStyle>
            <a:lvl1pPr marL="282575" marR="0" lvl="0" indent="-155575" algn="l" rtl="0">
              <a:spcBef>
                <a:spcPts val="2000"/>
              </a:spcBef>
              <a:buClr>
                <a:srgbClr val="3F3F3F"/>
              </a:buClr>
              <a:buSzPct val="100000"/>
              <a:buFont typeface="Noto Sans Symbols"/>
              <a:buChar char="•"/>
              <a:defRPr sz="2000" b="0" i="0" u="none" strike="noStrike" cap="none">
                <a:solidFill>
                  <a:srgbClr val="3F3F3F"/>
                </a:solidFill>
                <a:latin typeface="Galdeano"/>
                <a:ea typeface="Galdeano"/>
                <a:cs typeface="Galdeano"/>
                <a:sym typeface="Galdeano"/>
              </a:defRPr>
            </a:lvl1pPr>
            <a:lvl2pPr marL="577850" marR="0" lvl="1" indent="-18415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2pPr>
            <a:lvl3pPr marL="860425" marR="0" lvl="2" indent="-17462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3pPr>
            <a:lvl4pPr marL="1143000" marR="0" lvl="3" indent="-17780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4pPr>
            <a:lvl5pPr marL="1425575" marR="0" lvl="4" indent="-16827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Galdeano"/>
                <a:ea typeface="Galdeano"/>
                <a:cs typeface="Galdeano"/>
                <a:sym typeface="Galdeano"/>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Galdeano"/>
                <a:ea typeface="Galdeano"/>
                <a:cs typeface="Galdeano"/>
                <a:sym typeface="Galdeano"/>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Galdeano"/>
                <a:ea typeface="Galdeano"/>
                <a:cs typeface="Galdeano"/>
                <a:sym typeface="Galdeano"/>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Galdeano"/>
                <a:ea typeface="Galdeano"/>
                <a:cs typeface="Galdeano"/>
                <a:sym typeface="Galdeano"/>
              </a:defRPr>
            </a:lvl9pPr>
          </a:lstStyle>
          <a:p>
            <a:endParaRPr/>
          </a:p>
        </p:txBody>
      </p:sp>
      <p:sp>
        <p:nvSpPr>
          <p:cNvPr id="48" name="Shape 48"/>
          <p:cNvSpPr txBox="1">
            <a:spLocks noGrp="1"/>
          </p:cNvSpPr>
          <p:nvPr>
            <p:ph type="body" idx="3"/>
          </p:nvPr>
        </p:nvSpPr>
        <p:spPr>
          <a:xfrm>
            <a:off x="4932362" y="1688678"/>
            <a:ext cx="3429000" cy="827088"/>
          </a:xfrm>
          <a:prstGeom prst="rect">
            <a:avLst/>
          </a:prstGeom>
          <a:noFill/>
          <a:ln>
            <a:noFill/>
          </a:ln>
        </p:spPr>
        <p:txBody>
          <a:bodyPr lIns="91425" tIns="91425" rIns="91425" bIns="91425" anchor="ctr" anchorCtr="0"/>
          <a:lstStyle>
            <a:lvl1pPr marL="0" marR="0" lvl="0" indent="0" algn="ctr" rtl="0">
              <a:spcBef>
                <a:spcPts val="0"/>
              </a:spcBef>
              <a:buClr>
                <a:srgbClr val="3F3F3F"/>
              </a:buClr>
              <a:buFont typeface="Noto Sans Symbols"/>
              <a:buNone/>
              <a:defRPr sz="2800" b="1" i="0" u="none" strike="noStrike" cap="none">
                <a:solidFill>
                  <a:srgbClr val="3F3F3F"/>
                </a:solidFill>
                <a:latin typeface="Galdeano"/>
                <a:ea typeface="Galdeano"/>
                <a:cs typeface="Galdeano"/>
                <a:sym typeface="Galdeano"/>
              </a:defRPr>
            </a:lvl1pPr>
            <a:lvl2pPr marL="457200" marR="0" lvl="1" indent="0" algn="l" rtl="0">
              <a:spcBef>
                <a:spcPts val="600"/>
              </a:spcBef>
              <a:buClr>
                <a:srgbClr val="3F3F3F"/>
              </a:buClr>
              <a:buFont typeface="Noto Sans Symbols"/>
              <a:buNone/>
              <a:defRPr sz="2000" b="1" i="0" u="none" strike="noStrike" cap="none">
                <a:solidFill>
                  <a:srgbClr val="3F3F3F"/>
                </a:solidFill>
                <a:latin typeface="Galdeano"/>
                <a:ea typeface="Galdeano"/>
                <a:cs typeface="Galdeano"/>
                <a:sym typeface="Galdeano"/>
              </a:defRPr>
            </a:lvl2pPr>
            <a:lvl3pPr marL="914400" marR="0" lvl="2" indent="0" algn="l" rtl="0">
              <a:spcBef>
                <a:spcPts val="600"/>
              </a:spcBef>
              <a:buClr>
                <a:srgbClr val="3F3F3F"/>
              </a:buClr>
              <a:buFont typeface="Noto Sans Symbols"/>
              <a:buNone/>
              <a:defRPr sz="1800" b="1" i="0" u="none" strike="noStrike" cap="none">
                <a:solidFill>
                  <a:srgbClr val="3F3F3F"/>
                </a:solidFill>
                <a:latin typeface="Galdeano"/>
                <a:ea typeface="Galdeano"/>
                <a:cs typeface="Galdeano"/>
                <a:sym typeface="Galdeano"/>
              </a:defRPr>
            </a:lvl3pPr>
            <a:lvl4pPr marL="1371600" marR="0" lvl="3" indent="0" algn="l" rtl="0">
              <a:spcBef>
                <a:spcPts val="600"/>
              </a:spcBef>
              <a:buClr>
                <a:srgbClr val="3F3F3F"/>
              </a:buClr>
              <a:buFont typeface="Noto Sans Symbols"/>
              <a:buNone/>
              <a:defRPr sz="1600" b="1" i="0" u="none" strike="noStrike" cap="none">
                <a:solidFill>
                  <a:srgbClr val="3F3F3F"/>
                </a:solidFill>
                <a:latin typeface="Galdeano"/>
                <a:ea typeface="Galdeano"/>
                <a:cs typeface="Galdeano"/>
                <a:sym typeface="Galdeano"/>
              </a:defRPr>
            </a:lvl4pPr>
            <a:lvl5pPr marL="1828800" marR="0" lvl="4" indent="0" algn="l" rtl="0">
              <a:spcBef>
                <a:spcPts val="600"/>
              </a:spcBef>
              <a:buClr>
                <a:srgbClr val="3F3F3F"/>
              </a:buClr>
              <a:buFont typeface="Noto Sans Symbols"/>
              <a:buNone/>
              <a:defRPr sz="1600" b="1" i="0" u="none" strike="noStrike" cap="none">
                <a:solidFill>
                  <a:srgbClr val="3F3F3F"/>
                </a:solidFill>
                <a:latin typeface="Galdeano"/>
                <a:ea typeface="Galdeano"/>
                <a:cs typeface="Galdeano"/>
                <a:sym typeface="Galdeano"/>
              </a:defRPr>
            </a:lvl5pPr>
            <a:lvl6pPr marL="2286000" marR="0" lvl="5" indent="0" algn="l" rtl="0">
              <a:spcBef>
                <a:spcPts val="320"/>
              </a:spcBef>
              <a:buClr>
                <a:schemeClr val="lt1"/>
              </a:buClr>
              <a:buFont typeface="Arial"/>
              <a:buNone/>
              <a:defRPr sz="1600" b="1" i="0" u="none" strike="noStrike" cap="none">
                <a:solidFill>
                  <a:schemeClr val="lt1"/>
                </a:solidFill>
                <a:latin typeface="Galdeano"/>
                <a:ea typeface="Galdeano"/>
                <a:cs typeface="Galdeano"/>
                <a:sym typeface="Galdeano"/>
              </a:defRPr>
            </a:lvl6pPr>
            <a:lvl7pPr marL="2743200" marR="0" lvl="6" indent="0" algn="l" rtl="0">
              <a:spcBef>
                <a:spcPts val="320"/>
              </a:spcBef>
              <a:buClr>
                <a:schemeClr val="lt1"/>
              </a:buClr>
              <a:buFont typeface="Arial"/>
              <a:buNone/>
              <a:defRPr sz="1600" b="1" i="0" u="none" strike="noStrike" cap="none">
                <a:solidFill>
                  <a:schemeClr val="lt1"/>
                </a:solidFill>
                <a:latin typeface="Galdeano"/>
                <a:ea typeface="Galdeano"/>
                <a:cs typeface="Galdeano"/>
                <a:sym typeface="Galdeano"/>
              </a:defRPr>
            </a:lvl7pPr>
            <a:lvl8pPr marL="3200400" marR="0" lvl="7" indent="0" algn="l" rtl="0">
              <a:spcBef>
                <a:spcPts val="320"/>
              </a:spcBef>
              <a:buClr>
                <a:schemeClr val="lt1"/>
              </a:buClr>
              <a:buFont typeface="Arial"/>
              <a:buNone/>
              <a:defRPr sz="1600" b="1" i="0" u="none" strike="noStrike" cap="none">
                <a:solidFill>
                  <a:schemeClr val="lt1"/>
                </a:solidFill>
                <a:latin typeface="Galdeano"/>
                <a:ea typeface="Galdeano"/>
                <a:cs typeface="Galdeano"/>
                <a:sym typeface="Galdeano"/>
              </a:defRPr>
            </a:lvl8pPr>
            <a:lvl9pPr marL="3657600" marR="0" lvl="8" indent="0" algn="l" rtl="0">
              <a:spcBef>
                <a:spcPts val="320"/>
              </a:spcBef>
              <a:buClr>
                <a:schemeClr val="lt1"/>
              </a:buClr>
              <a:buFont typeface="Arial"/>
              <a:buNone/>
              <a:defRPr sz="1600" b="1" i="0" u="none" strike="noStrike" cap="none">
                <a:solidFill>
                  <a:schemeClr val="lt1"/>
                </a:solidFill>
                <a:latin typeface="Galdeano"/>
                <a:ea typeface="Galdeano"/>
                <a:cs typeface="Galdeano"/>
                <a:sym typeface="Galdeano"/>
              </a:defRPr>
            </a:lvl9pPr>
          </a:lstStyle>
          <a:p>
            <a:endParaRPr/>
          </a:p>
        </p:txBody>
      </p:sp>
      <p:sp>
        <p:nvSpPr>
          <p:cNvPr id="49" name="Shape 49"/>
          <p:cNvSpPr txBox="1">
            <a:spLocks noGrp="1"/>
          </p:cNvSpPr>
          <p:nvPr>
            <p:ph type="body" idx="4"/>
          </p:nvPr>
        </p:nvSpPr>
        <p:spPr>
          <a:xfrm>
            <a:off x="4932362" y="2590800"/>
            <a:ext cx="3429000" cy="3535362"/>
          </a:xfrm>
          <a:prstGeom prst="rect">
            <a:avLst/>
          </a:prstGeom>
          <a:noFill/>
          <a:ln>
            <a:noFill/>
          </a:ln>
        </p:spPr>
        <p:txBody>
          <a:bodyPr lIns="91425" tIns="91425" rIns="91425" bIns="91425" anchor="t" anchorCtr="0"/>
          <a:lstStyle>
            <a:lvl1pPr marL="282575" marR="0" lvl="0" indent="-155575" algn="l" rtl="0">
              <a:spcBef>
                <a:spcPts val="2000"/>
              </a:spcBef>
              <a:buClr>
                <a:srgbClr val="3F3F3F"/>
              </a:buClr>
              <a:buSzPct val="100000"/>
              <a:buFont typeface="Noto Sans Symbols"/>
              <a:buChar char="•"/>
              <a:defRPr sz="2000" b="0" i="0" u="none" strike="noStrike" cap="none">
                <a:solidFill>
                  <a:srgbClr val="3F3F3F"/>
                </a:solidFill>
                <a:latin typeface="Galdeano"/>
                <a:ea typeface="Galdeano"/>
                <a:cs typeface="Galdeano"/>
                <a:sym typeface="Galdeano"/>
              </a:defRPr>
            </a:lvl1pPr>
            <a:lvl2pPr marL="577850" marR="0" lvl="1" indent="-18415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2pPr>
            <a:lvl3pPr marL="860425" marR="0" lvl="2" indent="-17462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3pPr>
            <a:lvl4pPr marL="1143000" marR="0" lvl="3" indent="-17780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4pPr>
            <a:lvl5pPr marL="1425575" marR="0" lvl="4" indent="-16827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Galdeano"/>
                <a:ea typeface="Galdeano"/>
                <a:cs typeface="Galdeano"/>
                <a:sym typeface="Galdeano"/>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Galdeano"/>
                <a:ea typeface="Galdeano"/>
                <a:cs typeface="Galdeano"/>
                <a:sym typeface="Galdeano"/>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Galdeano"/>
                <a:ea typeface="Galdeano"/>
                <a:cs typeface="Galdeano"/>
                <a:sym typeface="Galdeano"/>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Galdeano"/>
                <a:ea typeface="Galdeano"/>
                <a:cs typeface="Galdeano"/>
                <a:sym typeface="Galdeano"/>
              </a:defRPr>
            </a:lvl9pPr>
          </a:lstStyle>
          <a:p>
            <a:endParaRPr/>
          </a:p>
        </p:txBody>
      </p:sp>
      <p:sp>
        <p:nvSpPr>
          <p:cNvPr id="50" name="Shape 50"/>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51" name="Shape 51"/>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52" name="Shape 52"/>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a:solidFill>
                  <a:srgbClr val="7F7F7F"/>
                </a:solidFill>
                <a:latin typeface="Galdeano"/>
                <a:ea typeface="Galdeano"/>
                <a:cs typeface="Galdeano"/>
                <a:sym typeface="Galdeano"/>
              </a:rPr>
              <a:t>‹#›</a:t>
            </a:fld>
            <a:endParaRPr lang="en-US" sz="1200" b="1">
              <a:solidFill>
                <a:srgbClr val="7F7F7F"/>
              </a:solidFill>
              <a:latin typeface="Galdeano"/>
              <a:ea typeface="Galdeano"/>
              <a:cs typeface="Galdeano"/>
              <a:sym typeface="Galdean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pic>
        <p:nvPicPr>
          <p:cNvPr id="54" name="Shape 54"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5" name="Shape 55"/>
          <p:cNvSpPr txBox="1">
            <a:spLocks noGrp="1"/>
          </p:cNvSpPr>
          <p:nvPr>
            <p:ph type="title"/>
          </p:nvPr>
        </p:nvSpPr>
        <p:spPr>
          <a:xfrm>
            <a:off x="1089024" y="274637"/>
            <a:ext cx="7272339" cy="1339008"/>
          </a:xfrm>
          <a:prstGeom prst="rect">
            <a:avLst/>
          </a:prstGeom>
          <a:noFill/>
          <a:ln>
            <a:noFill/>
          </a:ln>
        </p:spPr>
        <p:txBody>
          <a:bodyPr lIns="91425" tIns="91425" rIns="91425" bIns="91425" anchor="ctr" anchorCtr="0"/>
          <a:lstStyle>
            <a:lvl1pPr marL="0" marR="0" lvl="0" indent="0" algn="ctr" rtl="0">
              <a:lnSpc>
                <a:spcPct val="108333"/>
              </a:lnSpc>
              <a:spcBef>
                <a:spcPts val="0"/>
              </a:spcBef>
              <a:buClr>
                <a:srgbClr val="3F3F3F"/>
              </a:buClr>
              <a:buFont typeface="Galdeano"/>
              <a:buNone/>
              <a:defRPr sz="48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57" name="Shape 57"/>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58" name="Shape 58"/>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a:solidFill>
                  <a:srgbClr val="7F7F7F"/>
                </a:solidFill>
                <a:latin typeface="Galdeano"/>
                <a:ea typeface="Galdeano"/>
                <a:cs typeface="Galdeano"/>
                <a:sym typeface="Galdeano"/>
              </a:rPr>
              <a:t>‹#›</a:t>
            </a:fld>
            <a:endParaRPr lang="en-US" sz="1200" b="1">
              <a:solidFill>
                <a:srgbClr val="7F7F7F"/>
              </a:solidFill>
              <a:latin typeface="Galdeano"/>
              <a:ea typeface="Galdeano"/>
              <a:cs typeface="Galdeano"/>
              <a:sym typeface="Galdean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9"/>
        <p:cNvGrpSpPr/>
        <p:nvPr/>
      </p:nvGrpSpPr>
      <p:grpSpPr>
        <a:xfrm>
          <a:off x="0" y="0"/>
          <a:ext cx="0" cy="0"/>
          <a:chOff x="0" y="0"/>
          <a:chExt cx="0" cy="0"/>
        </a:xfrm>
      </p:grpSpPr>
      <p:pic>
        <p:nvPicPr>
          <p:cNvPr id="60" name="Shape 60"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1" name="Shape 61"/>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62" name="Shape 62"/>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63" name="Shape 63"/>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a:solidFill>
                  <a:srgbClr val="7F7F7F"/>
                </a:solidFill>
                <a:latin typeface="Galdeano"/>
                <a:ea typeface="Galdeano"/>
                <a:cs typeface="Galdeano"/>
                <a:sym typeface="Galdeano"/>
              </a:rPr>
              <a:t>‹#›</a:t>
            </a:fld>
            <a:endParaRPr lang="en-US" sz="1200" b="1">
              <a:solidFill>
                <a:srgbClr val="7F7F7F"/>
              </a:solidFill>
              <a:latin typeface="Galdeano"/>
              <a:ea typeface="Galdeano"/>
              <a:cs typeface="Galdeano"/>
              <a:sym typeface="Galdean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4"/>
        <p:cNvGrpSpPr/>
        <p:nvPr/>
      </p:nvGrpSpPr>
      <p:grpSpPr>
        <a:xfrm>
          <a:off x="0" y="0"/>
          <a:ext cx="0" cy="0"/>
          <a:chOff x="0" y="0"/>
          <a:chExt cx="0" cy="0"/>
        </a:xfrm>
      </p:grpSpPr>
      <p:pic>
        <p:nvPicPr>
          <p:cNvPr id="65" name="Shape 65"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6" name="Shape 66"/>
          <p:cNvSpPr txBox="1">
            <a:spLocks noGrp="1"/>
          </p:cNvSpPr>
          <p:nvPr>
            <p:ph type="title"/>
          </p:nvPr>
        </p:nvSpPr>
        <p:spPr>
          <a:xfrm>
            <a:off x="1084729" y="381000"/>
            <a:ext cx="3429000" cy="1649505"/>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3F3F3F"/>
              </a:buClr>
              <a:buFont typeface="Galdeano"/>
              <a:buNone/>
              <a:defRPr sz="36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4930587" y="381000"/>
            <a:ext cx="3429000" cy="5745162"/>
          </a:xfrm>
          <a:prstGeom prst="rect">
            <a:avLst/>
          </a:prstGeom>
          <a:noFill/>
          <a:ln>
            <a:noFill/>
          </a:ln>
        </p:spPr>
        <p:txBody>
          <a:bodyPr lIns="91425" tIns="91425" rIns="91425" bIns="91425" anchor="t" anchorCtr="0"/>
          <a:lstStyle>
            <a:lvl1pPr marL="282575" marR="0" lvl="0" indent="-130175" algn="l" rtl="0">
              <a:spcBef>
                <a:spcPts val="2000"/>
              </a:spcBef>
              <a:buClr>
                <a:srgbClr val="3F3F3F"/>
              </a:buClr>
              <a:buSzPct val="100000"/>
              <a:buFont typeface="Noto Sans Symbols"/>
              <a:buChar char="•"/>
              <a:defRPr sz="2400" b="0" i="0" u="none" strike="noStrike" cap="none">
                <a:solidFill>
                  <a:srgbClr val="3F3F3F"/>
                </a:solidFill>
                <a:latin typeface="Galdeano"/>
                <a:ea typeface="Galdeano"/>
                <a:cs typeface="Galdeano"/>
                <a:sym typeface="Galdeano"/>
              </a:defRPr>
            </a:lvl1pPr>
            <a:lvl2pPr marL="577850" marR="0" lvl="1" indent="-158750" algn="l" rtl="0">
              <a:spcBef>
                <a:spcPts val="600"/>
              </a:spcBef>
              <a:buClr>
                <a:srgbClr val="3F3F3F"/>
              </a:buClr>
              <a:buSzPct val="100000"/>
              <a:buFont typeface="Noto Sans Symbols"/>
              <a:buChar char="•"/>
              <a:defRPr sz="2200" b="0" i="0" u="none" strike="noStrike" cap="none">
                <a:solidFill>
                  <a:srgbClr val="3F3F3F"/>
                </a:solidFill>
                <a:latin typeface="Galdeano"/>
                <a:ea typeface="Galdeano"/>
                <a:cs typeface="Galdeano"/>
                <a:sym typeface="Galdeano"/>
              </a:defRPr>
            </a:lvl2pPr>
            <a:lvl3pPr marL="860425" marR="0" lvl="2" indent="-161925" algn="l" rtl="0">
              <a:spcBef>
                <a:spcPts val="600"/>
              </a:spcBef>
              <a:buClr>
                <a:srgbClr val="3F3F3F"/>
              </a:buClr>
              <a:buSzPct val="100000"/>
              <a:buFont typeface="Noto Sans Symbols"/>
              <a:buChar char="•"/>
              <a:defRPr sz="2000" b="0" i="0" u="none" strike="noStrike" cap="none">
                <a:solidFill>
                  <a:srgbClr val="3F3F3F"/>
                </a:solidFill>
                <a:latin typeface="Galdeano"/>
                <a:ea typeface="Galdeano"/>
                <a:cs typeface="Galdeano"/>
                <a:sym typeface="Galdeano"/>
              </a:defRPr>
            </a:lvl3pPr>
            <a:lvl4pPr marL="1143000" marR="0" lvl="3" indent="-17780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4pPr>
            <a:lvl5pPr marL="1425575" marR="0" lvl="4" indent="-16827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9pPr>
          </a:lstStyle>
          <a:p>
            <a:endParaRPr/>
          </a:p>
        </p:txBody>
      </p:sp>
      <p:sp>
        <p:nvSpPr>
          <p:cNvPr id="68" name="Shape 68"/>
          <p:cNvSpPr txBox="1">
            <a:spLocks noGrp="1"/>
          </p:cNvSpPr>
          <p:nvPr>
            <p:ph type="body" idx="2"/>
          </p:nvPr>
        </p:nvSpPr>
        <p:spPr>
          <a:xfrm>
            <a:off x="1084729" y="2057400"/>
            <a:ext cx="3429000" cy="3657600"/>
          </a:xfrm>
          <a:prstGeom prst="rect">
            <a:avLst/>
          </a:prstGeom>
          <a:noFill/>
          <a:ln>
            <a:noFill/>
          </a:ln>
        </p:spPr>
        <p:txBody>
          <a:bodyPr lIns="91425" tIns="91425" rIns="91425" bIns="91425" anchor="t" anchorCtr="0"/>
          <a:lstStyle>
            <a:lvl1pPr marL="0" marR="0" lvl="0" indent="0" algn="ctr" rtl="0">
              <a:spcBef>
                <a:spcPts val="2000"/>
              </a:spcBef>
              <a:buClr>
                <a:srgbClr val="3F3F3F"/>
              </a:buClr>
              <a:buFont typeface="Noto Sans Symbols"/>
              <a:buNone/>
              <a:defRPr sz="1800" b="0" i="0" u="none" strike="noStrike" cap="none">
                <a:solidFill>
                  <a:srgbClr val="3F3F3F"/>
                </a:solidFill>
                <a:latin typeface="Galdeano"/>
                <a:ea typeface="Galdeano"/>
                <a:cs typeface="Galdeano"/>
                <a:sym typeface="Galdeano"/>
              </a:defRPr>
            </a:lvl1pPr>
            <a:lvl2pPr marL="457200" marR="0" lvl="1" indent="0" algn="l" rtl="0">
              <a:spcBef>
                <a:spcPts val="600"/>
              </a:spcBef>
              <a:buClr>
                <a:srgbClr val="3F3F3F"/>
              </a:buClr>
              <a:buFont typeface="Noto Sans Symbols"/>
              <a:buNone/>
              <a:defRPr sz="1200" b="0" i="0" u="none" strike="noStrike" cap="none">
                <a:solidFill>
                  <a:srgbClr val="3F3F3F"/>
                </a:solidFill>
                <a:latin typeface="Galdeano"/>
                <a:ea typeface="Galdeano"/>
                <a:cs typeface="Galdeano"/>
                <a:sym typeface="Galdeano"/>
              </a:defRPr>
            </a:lvl2pPr>
            <a:lvl3pPr marL="914400" marR="0" lvl="2" indent="0" algn="l" rtl="0">
              <a:spcBef>
                <a:spcPts val="600"/>
              </a:spcBef>
              <a:buClr>
                <a:srgbClr val="3F3F3F"/>
              </a:buClr>
              <a:buFont typeface="Noto Sans Symbols"/>
              <a:buNone/>
              <a:defRPr sz="1000" b="0" i="0" u="none" strike="noStrike" cap="none">
                <a:solidFill>
                  <a:srgbClr val="3F3F3F"/>
                </a:solidFill>
                <a:latin typeface="Galdeano"/>
                <a:ea typeface="Galdeano"/>
                <a:cs typeface="Galdeano"/>
                <a:sym typeface="Galdeano"/>
              </a:defRPr>
            </a:lvl3pPr>
            <a:lvl4pPr marL="1371600" marR="0" lvl="3" indent="0" algn="l" rtl="0">
              <a:spcBef>
                <a:spcPts val="600"/>
              </a:spcBef>
              <a:buClr>
                <a:srgbClr val="3F3F3F"/>
              </a:buClr>
              <a:buFont typeface="Noto Sans Symbols"/>
              <a:buNone/>
              <a:defRPr sz="900" b="0" i="0" u="none" strike="noStrike" cap="none">
                <a:solidFill>
                  <a:srgbClr val="3F3F3F"/>
                </a:solidFill>
                <a:latin typeface="Galdeano"/>
                <a:ea typeface="Galdeano"/>
                <a:cs typeface="Galdeano"/>
                <a:sym typeface="Galdeano"/>
              </a:defRPr>
            </a:lvl4pPr>
            <a:lvl5pPr marL="1828800" marR="0" lvl="4" indent="0" algn="l" rtl="0">
              <a:spcBef>
                <a:spcPts val="600"/>
              </a:spcBef>
              <a:buClr>
                <a:srgbClr val="3F3F3F"/>
              </a:buClr>
              <a:buFont typeface="Noto Sans Symbols"/>
              <a:buNone/>
              <a:defRPr sz="900" b="0" i="0" u="none" strike="noStrike" cap="none">
                <a:solidFill>
                  <a:srgbClr val="3F3F3F"/>
                </a:solidFill>
                <a:latin typeface="Galdeano"/>
                <a:ea typeface="Galdeano"/>
                <a:cs typeface="Galdeano"/>
                <a:sym typeface="Galdeano"/>
              </a:defRPr>
            </a:lvl5pPr>
            <a:lvl6pPr marL="2286000" marR="0" lvl="5"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6pPr>
            <a:lvl7pPr marL="2743200" marR="0" lvl="6"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7pPr>
            <a:lvl8pPr marL="3200400" marR="0" lvl="7"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8pPr>
            <a:lvl9pPr marL="3657600" marR="0" lvl="8"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9pPr>
          </a:lstStyle>
          <a:p>
            <a:endParaRPr/>
          </a:p>
        </p:txBody>
      </p:sp>
      <p:sp>
        <p:nvSpPr>
          <p:cNvPr id="69" name="Shape 69"/>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70" name="Shape 70"/>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71" name="Shape 71"/>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a:solidFill>
                  <a:srgbClr val="7F7F7F"/>
                </a:solidFill>
                <a:latin typeface="Galdeano"/>
                <a:ea typeface="Galdeano"/>
                <a:cs typeface="Galdeano"/>
                <a:sym typeface="Galdeano"/>
              </a:rPr>
              <a:t>‹#›</a:t>
            </a:fld>
            <a:endParaRPr lang="en-US" sz="1200" b="1">
              <a:solidFill>
                <a:srgbClr val="7F7F7F"/>
              </a:solidFill>
              <a:latin typeface="Galdeano"/>
              <a:ea typeface="Galdeano"/>
              <a:cs typeface="Galdeano"/>
              <a:sym typeface="Galdean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2"/>
        <p:cNvGrpSpPr/>
        <p:nvPr/>
      </p:nvGrpSpPr>
      <p:grpSpPr>
        <a:xfrm>
          <a:off x="0" y="0"/>
          <a:ext cx="0" cy="0"/>
          <a:chOff x="0" y="0"/>
          <a:chExt cx="0" cy="0"/>
        </a:xfrm>
      </p:grpSpPr>
      <p:pic>
        <p:nvPicPr>
          <p:cNvPr id="73" name="Shape 73" descr="Interior-Overlay.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4" name="Shape 74"/>
          <p:cNvSpPr txBox="1">
            <a:spLocks noGrp="1"/>
          </p:cNvSpPr>
          <p:nvPr>
            <p:ph type="title"/>
          </p:nvPr>
        </p:nvSpPr>
        <p:spPr>
          <a:xfrm>
            <a:off x="4932362" y="739587"/>
            <a:ext cx="3429000" cy="1290380"/>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3F3F3F"/>
              </a:buClr>
              <a:buFont typeface="Galdeano"/>
              <a:buNone/>
              <a:defRPr sz="36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a:spLocks noGrp="1"/>
          </p:cNvSpPr>
          <p:nvPr>
            <p:ph type="pic" idx="2"/>
          </p:nvPr>
        </p:nvSpPr>
        <p:spPr>
          <a:xfrm>
            <a:off x="1088136" y="779929"/>
            <a:ext cx="3429000" cy="4935071"/>
          </a:xfrm>
          <a:prstGeom prst="rect">
            <a:avLst/>
          </a:prstGeom>
          <a:noFill/>
          <a:ln w="76200" cap="flat" cmpd="dbl">
            <a:solidFill>
              <a:schemeClr val="lt1"/>
            </a:solidFill>
            <a:prstDash val="solid"/>
            <a:miter/>
            <a:headEnd type="none" w="med" len="med"/>
            <a:tailEnd type="none" w="med" len="med"/>
          </a:ln>
        </p:spPr>
        <p:txBody>
          <a:bodyPr lIns="91425" tIns="91425" rIns="91425" bIns="91425" anchor="t" anchorCtr="0"/>
          <a:lstStyle>
            <a:lvl1pPr marL="0" marR="0" lvl="0" indent="0" algn="l" rtl="0">
              <a:spcBef>
                <a:spcPts val="2000"/>
              </a:spcBef>
              <a:buClr>
                <a:srgbClr val="3F3F3F"/>
              </a:buClr>
              <a:buFont typeface="Noto Sans Symbols"/>
              <a:buNone/>
              <a:defRPr sz="3200" b="0" i="0" u="none" strike="noStrike" cap="none">
                <a:solidFill>
                  <a:srgbClr val="3F3F3F"/>
                </a:solidFill>
                <a:latin typeface="Galdeano"/>
                <a:ea typeface="Galdeano"/>
                <a:cs typeface="Galdeano"/>
                <a:sym typeface="Galdeano"/>
              </a:defRPr>
            </a:lvl1pPr>
            <a:lvl2pPr marL="457200" marR="0" lvl="1" indent="0" algn="l" rtl="0">
              <a:spcBef>
                <a:spcPts val="600"/>
              </a:spcBef>
              <a:buClr>
                <a:srgbClr val="3F3F3F"/>
              </a:buClr>
              <a:buFont typeface="Noto Sans Symbols"/>
              <a:buNone/>
              <a:defRPr sz="2800" b="0" i="0" u="none" strike="noStrike" cap="none">
                <a:solidFill>
                  <a:srgbClr val="3F3F3F"/>
                </a:solidFill>
                <a:latin typeface="Galdeano"/>
                <a:ea typeface="Galdeano"/>
                <a:cs typeface="Galdeano"/>
                <a:sym typeface="Galdeano"/>
              </a:defRPr>
            </a:lvl2pPr>
            <a:lvl3pPr marL="914400" marR="0" lvl="2" indent="0" algn="l" rtl="0">
              <a:spcBef>
                <a:spcPts val="600"/>
              </a:spcBef>
              <a:buClr>
                <a:srgbClr val="3F3F3F"/>
              </a:buClr>
              <a:buFont typeface="Noto Sans Symbols"/>
              <a:buNone/>
              <a:defRPr sz="2400" b="0" i="0" u="none" strike="noStrike" cap="none">
                <a:solidFill>
                  <a:srgbClr val="3F3F3F"/>
                </a:solidFill>
                <a:latin typeface="Galdeano"/>
                <a:ea typeface="Galdeano"/>
                <a:cs typeface="Galdeano"/>
                <a:sym typeface="Galdeano"/>
              </a:defRPr>
            </a:lvl3pPr>
            <a:lvl4pPr marL="1371600" marR="0" lvl="3" indent="0" algn="l" rtl="0">
              <a:spcBef>
                <a:spcPts val="600"/>
              </a:spcBef>
              <a:buClr>
                <a:srgbClr val="3F3F3F"/>
              </a:buClr>
              <a:buFont typeface="Noto Sans Symbols"/>
              <a:buNone/>
              <a:defRPr sz="2000" b="0" i="0" u="none" strike="noStrike" cap="none">
                <a:solidFill>
                  <a:srgbClr val="3F3F3F"/>
                </a:solidFill>
                <a:latin typeface="Galdeano"/>
                <a:ea typeface="Galdeano"/>
                <a:cs typeface="Galdeano"/>
                <a:sym typeface="Galdeano"/>
              </a:defRPr>
            </a:lvl4pPr>
            <a:lvl5pPr marL="1828800" marR="0" lvl="4" indent="0" algn="l" rtl="0">
              <a:spcBef>
                <a:spcPts val="600"/>
              </a:spcBef>
              <a:buClr>
                <a:srgbClr val="3F3F3F"/>
              </a:buClr>
              <a:buFont typeface="Noto Sans Symbols"/>
              <a:buNone/>
              <a:defRPr sz="2000" b="0" i="0" u="none" strike="noStrike" cap="none">
                <a:solidFill>
                  <a:srgbClr val="3F3F3F"/>
                </a:solidFill>
                <a:latin typeface="Galdeano"/>
                <a:ea typeface="Galdeano"/>
                <a:cs typeface="Galdeano"/>
                <a:sym typeface="Galdeano"/>
              </a:defRPr>
            </a:lvl5pPr>
            <a:lvl6pPr marL="2286000" marR="0" lvl="5" indent="0" algn="l" rtl="0">
              <a:spcBef>
                <a:spcPts val="400"/>
              </a:spcBef>
              <a:buClr>
                <a:schemeClr val="lt1"/>
              </a:buClr>
              <a:buFont typeface="Arial"/>
              <a:buNone/>
              <a:defRPr sz="2000" b="0" i="0" u="none" strike="noStrike" cap="none">
                <a:solidFill>
                  <a:schemeClr val="lt1"/>
                </a:solidFill>
                <a:latin typeface="Galdeano"/>
                <a:ea typeface="Galdeano"/>
                <a:cs typeface="Galdeano"/>
                <a:sym typeface="Galdeano"/>
              </a:defRPr>
            </a:lvl6pPr>
            <a:lvl7pPr marL="2743200" marR="0" lvl="6" indent="0" algn="l" rtl="0">
              <a:spcBef>
                <a:spcPts val="400"/>
              </a:spcBef>
              <a:buClr>
                <a:schemeClr val="lt1"/>
              </a:buClr>
              <a:buFont typeface="Arial"/>
              <a:buNone/>
              <a:defRPr sz="2000" b="0" i="0" u="none" strike="noStrike" cap="none">
                <a:solidFill>
                  <a:schemeClr val="lt1"/>
                </a:solidFill>
                <a:latin typeface="Galdeano"/>
                <a:ea typeface="Galdeano"/>
                <a:cs typeface="Galdeano"/>
                <a:sym typeface="Galdeano"/>
              </a:defRPr>
            </a:lvl7pPr>
            <a:lvl8pPr marL="3200400" marR="0" lvl="7" indent="0" algn="l" rtl="0">
              <a:spcBef>
                <a:spcPts val="400"/>
              </a:spcBef>
              <a:buClr>
                <a:schemeClr val="lt1"/>
              </a:buClr>
              <a:buFont typeface="Arial"/>
              <a:buNone/>
              <a:defRPr sz="2000" b="0" i="0" u="none" strike="noStrike" cap="none">
                <a:solidFill>
                  <a:schemeClr val="lt1"/>
                </a:solidFill>
                <a:latin typeface="Galdeano"/>
                <a:ea typeface="Galdeano"/>
                <a:cs typeface="Galdeano"/>
                <a:sym typeface="Galdeano"/>
              </a:defRPr>
            </a:lvl8pPr>
            <a:lvl9pPr marL="3657600" marR="0" lvl="8" indent="0" algn="l" rtl="0">
              <a:spcBef>
                <a:spcPts val="400"/>
              </a:spcBef>
              <a:buClr>
                <a:schemeClr val="lt1"/>
              </a:buClr>
              <a:buFont typeface="Arial"/>
              <a:buNone/>
              <a:defRPr sz="2000" b="0" i="0" u="none" strike="noStrike" cap="none">
                <a:solidFill>
                  <a:schemeClr val="lt1"/>
                </a:solidFill>
                <a:latin typeface="Galdeano"/>
                <a:ea typeface="Galdeano"/>
                <a:cs typeface="Galdeano"/>
                <a:sym typeface="Galdeano"/>
              </a:defRPr>
            </a:lvl9pPr>
          </a:lstStyle>
          <a:p>
            <a:endParaRPr/>
          </a:p>
        </p:txBody>
      </p:sp>
      <p:sp>
        <p:nvSpPr>
          <p:cNvPr id="76" name="Shape 76"/>
          <p:cNvSpPr txBox="1">
            <a:spLocks noGrp="1"/>
          </p:cNvSpPr>
          <p:nvPr>
            <p:ph type="body" idx="1"/>
          </p:nvPr>
        </p:nvSpPr>
        <p:spPr>
          <a:xfrm>
            <a:off x="4932362" y="2057400"/>
            <a:ext cx="3429000" cy="3657600"/>
          </a:xfrm>
          <a:prstGeom prst="rect">
            <a:avLst/>
          </a:prstGeom>
          <a:noFill/>
          <a:ln>
            <a:noFill/>
          </a:ln>
        </p:spPr>
        <p:txBody>
          <a:bodyPr lIns="91425" tIns="91425" rIns="91425" bIns="91425" anchor="t" anchorCtr="0"/>
          <a:lstStyle>
            <a:lvl1pPr marL="0" marR="0" lvl="0" indent="0" algn="ctr" rtl="0">
              <a:spcBef>
                <a:spcPts val="2000"/>
              </a:spcBef>
              <a:buClr>
                <a:srgbClr val="3F3F3F"/>
              </a:buClr>
              <a:buFont typeface="Noto Sans Symbols"/>
              <a:buNone/>
              <a:defRPr sz="1800" b="0" i="0" u="none" strike="noStrike" cap="none">
                <a:solidFill>
                  <a:srgbClr val="3F3F3F"/>
                </a:solidFill>
                <a:latin typeface="Galdeano"/>
                <a:ea typeface="Galdeano"/>
                <a:cs typeface="Galdeano"/>
                <a:sym typeface="Galdeano"/>
              </a:defRPr>
            </a:lvl1pPr>
            <a:lvl2pPr marL="457200" marR="0" lvl="1" indent="0" algn="l" rtl="0">
              <a:spcBef>
                <a:spcPts val="600"/>
              </a:spcBef>
              <a:buClr>
                <a:srgbClr val="3F3F3F"/>
              </a:buClr>
              <a:buFont typeface="Noto Sans Symbols"/>
              <a:buNone/>
              <a:defRPr sz="1200" b="0" i="0" u="none" strike="noStrike" cap="none">
                <a:solidFill>
                  <a:srgbClr val="3F3F3F"/>
                </a:solidFill>
                <a:latin typeface="Galdeano"/>
                <a:ea typeface="Galdeano"/>
                <a:cs typeface="Galdeano"/>
                <a:sym typeface="Galdeano"/>
              </a:defRPr>
            </a:lvl2pPr>
            <a:lvl3pPr marL="914400" marR="0" lvl="2" indent="0" algn="l" rtl="0">
              <a:spcBef>
                <a:spcPts val="600"/>
              </a:spcBef>
              <a:buClr>
                <a:srgbClr val="3F3F3F"/>
              </a:buClr>
              <a:buFont typeface="Noto Sans Symbols"/>
              <a:buNone/>
              <a:defRPr sz="1000" b="0" i="0" u="none" strike="noStrike" cap="none">
                <a:solidFill>
                  <a:srgbClr val="3F3F3F"/>
                </a:solidFill>
                <a:latin typeface="Galdeano"/>
                <a:ea typeface="Galdeano"/>
                <a:cs typeface="Galdeano"/>
                <a:sym typeface="Galdeano"/>
              </a:defRPr>
            </a:lvl3pPr>
            <a:lvl4pPr marL="1371600" marR="0" lvl="3" indent="0" algn="l" rtl="0">
              <a:spcBef>
                <a:spcPts val="600"/>
              </a:spcBef>
              <a:buClr>
                <a:srgbClr val="3F3F3F"/>
              </a:buClr>
              <a:buFont typeface="Noto Sans Symbols"/>
              <a:buNone/>
              <a:defRPr sz="900" b="0" i="0" u="none" strike="noStrike" cap="none">
                <a:solidFill>
                  <a:srgbClr val="3F3F3F"/>
                </a:solidFill>
                <a:latin typeface="Galdeano"/>
                <a:ea typeface="Galdeano"/>
                <a:cs typeface="Galdeano"/>
                <a:sym typeface="Galdeano"/>
              </a:defRPr>
            </a:lvl4pPr>
            <a:lvl5pPr marL="1828800" marR="0" lvl="4" indent="0" algn="l" rtl="0">
              <a:spcBef>
                <a:spcPts val="600"/>
              </a:spcBef>
              <a:buClr>
                <a:srgbClr val="3F3F3F"/>
              </a:buClr>
              <a:buFont typeface="Noto Sans Symbols"/>
              <a:buNone/>
              <a:defRPr sz="900" b="0" i="0" u="none" strike="noStrike" cap="none">
                <a:solidFill>
                  <a:srgbClr val="3F3F3F"/>
                </a:solidFill>
                <a:latin typeface="Galdeano"/>
                <a:ea typeface="Galdeano"/>
                <a:cs typeface="Galdeano"/>
                <a:sym typeface="Galdeano"/>
              </a:defRPr>
            </a:lvl5pPr>
            <a:lvl6pPr marL="2286000" marR="0" lvl="5"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6pPr>
            <a:lvl7pPr marL="2743200" marR="0" lvl="6"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7pPr>
            <a:lvl8pPr marL="3200400" marR="0" lvl="7"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8pPr>
            <a:lvl9pPr marL="3657600" marR="0" lvl="8" indent="0" algn="l" rtl="0">
              <a:spcBef>
                <a:spcPts val="180"/>
              </a:spcBef>
              <a:buClr>
                <a:schemeClr val="lt1"/>
              </a:buClr>
              <a:buFont typeface="Arial"/>
              <a:buNone/>
              <a:defRPr sz="900" b="0" i="0" u="none" strike="noStrike" cap="none">
                <a:solidFill>
                  <a:schemeClr val="lt1"/>
                </a:solidFill>
                <a:latin typeface="Galdeano"/>
                <a:ea typeface="Galdeano"/>
                <a:cs typeface="Galdeano"/>
                <a:sym typeface="Galdeano"/>
              </a:defRPr>
            </a:lvl9pPr>
          </a:lstStyle>
          <a:p>
            <a:endParaRPr/>
          </a:p>
        </p:txBody>
      </p:sp>
      <p:sp>
        <p:nvSpPr>
          <p:cNvPr id="77" name="Shape 77"/>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78" name="Shape 78"/>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79" name="Shape 79"/>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a:solidFill>
                  <a:srgbClr val="7F7F7F"/>
                </a:solidFill>
                <a:latin typeface="Galdeano"/>
                <a:ea typeface="Galdeano"/>
                <a:cs typeface="Galdeano"/>
                <a:sym typeface="Galdeano"/>
              </a:rPr>
              <a:t>‹#›</a:t>
            </a:fld>
            <a:endParaRPr lang="en-US" sz="1200" b="1">
              <a:solidFill>
                <a:srgbClr val="7F7F7F"/>
              </a:solidFill>
              <a:latin typeface="Galdeano"/>
              <a:ea typeface="Galdeano"/>
              <a:cs typeface="Galdeano"/>
              <a:sym typeface="Galdean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089024" y="274637"/>
            <a:ext cx="7272339" cy="1339008"/>
          </a:xfrm>
          <a:prstGeom prst="rect">
            <a:avLst/>
          </a:prstGeom>
          <a:noFill/>
          <a:ln>
            <a:noFill/>
          </a:ln>
        </p:spPr>
        <p:txBody>
          <a:bodyPr lIns="91425" tIns="91425" rIns="91425" bIns="91425" anchor="ctr" anchorCtr="0"/>
          <a:lstStyle>
            <a:lvl1pPr marL="0" marR="0" lvl="0" indent="0" algn="ctr" rtl="0">
              <a:lnSpc>
                <a:spcPct val="108333"/>
              </a:lnSpc>
              <a:spcBef>
                <a:spcPts val="0"/>
              </a:spcBef>
              <a:buClr>
                <a:srgbClr val="3F3F3F"/>
              </a:buClr>
              <a:buFont typeface="Galdeano"/>
              <a:buNone/>
              <a:defRPr sz="4800" b="1" i="0" u="none" strike="noStrike" cap="none">
                <a:solidFill>
                  <a:srgbClr val="3F3F3F"/>
                </a:solidFill>
                <a:latin typeface="Galdeano"/>
                <a:ea typeface="Galdeano"/>
                <a:cs typeface="Galdeano"/>
                <a:sym typeface="Galdean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1089024" y="1801906"/>
            <a:ext cx="7272339" cy="4324257"/>
          </a:xfrm>
          <a:prstGeom prst="rect">
            <a:avLst/>
          </a:prstGeom>
          <a:noFill/>
          <a:ln>
            <a:noFill/>
          </a:ln>
        </p:spPr>
        <p:txBody>
          <a:bodyPr lIns="91425" tIns="91425" rIns="91425" bIns="91425" anchor="t" anchorCtr="0"/>
          <a:lstStyle>
            <a:lvl1pPr marL="282575" marR="0" lvl="0" indent="-130175" algn="l" rtl="0">
              <a:spcBef>
                <a:spcPts val="2000"/>
              </a:spcBef>
              <a:buClr>
                <a:srgbClr val="3F3F3F"/>
              </a:buClr>
              <a:buSzPct val="100000"/>
              <a:buFont typeface="Noto Sans Symbols"/>
              <a:buChar char="•"/>
              <a:defRPr sz="2400" b="0" i="0" u="none" strike="noStrike" cap="none">
                <a:solidFill>
                  <a:srgbClr val="3F3F3F"/>
                </a:solidFill>
                <a:latin typeface="Galdeano"/>
                <a:ea typeface="Galdeano"/>
                <a:cs typeface="Galdeano"/>
                <a:sym typeface="Galdeano"/>
              </a:defRPr>
            </a:lvl1pPr>
            <a:lvl2pPr marL="577850" marR="0" lvl="1" indent="-158750" algn="l" rtl="0">
              <a:spcBef>
                <a:spcPts val="600"/>
              </a:spcBef>
              <a:buClr>
                <a:srgbClr val="3F3F3F"/>
              </a:buClr>
              <a:buSzPct val="100000"/>
              <a:buFont typeface="Noto Sans Symbols"/>
              <a:buChar char="•"/>
              <a:defRPr sz="2200" b="0" i="0" u="none" strike="noStrike" cap="none">
                <a:solidFill>
                  <a:srgbClr val="3F3F3F"/>
                </a:solidFill>
                <a:latin typeface="Galdeano"/>
                <a:ea typeface="Galdeano"/>
                <a:cs typeface="Galdeano"/>
                <a:sym typeface="Galdeano"/>
              </a:defRPr>
            </a:lvl2pPr>
            <a:lvl3pPr marL="860425" marR="0" lvl="2" indent="-161925" algn="l" rtl="0">
              <a:spcBef>
                <a:spcPts val="600"/>
              </a:spcBef>
              <a:buClr>
                <a:srgbClr val="3F3F3F"/>
              </a:buClr>
              <a:buSzPct val="100000"/>
              <a:buFont typeface="Noto Sans Symbols"/>
              <a:buChar char="•"/>
              <a:defRPr sz="2000" b="0" i="0" u="none" strike="noStrike" cap="none">
                <a:solidFill>
                  <a:srgbClr val="3F3F3F"/>
                </a:solidFill>
                <a:latin typeface="Galdeano"/>
                <a:ea typeface="Galdeano"/>
                <a:cs typeface="Galdeano"/>
                <a:sym typeface="Galdeano"/>
              </a:defRPr>
            </a:lvl3pPr>
            <a:lvl4pPr marL="1143000" marR="0" lvl="3" indent="-177800"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4pPr>
            <a:lvl5pPr marL="1425575" marR="0" lvl="4" indent="-168275" algn="l" rtl="0">
              <a:spcBef>
                <a:spcPts val="600"/>
              </a:spcBef>
              <a:buClr>
                <a:srgbClr val="3F3F3F"/>
              </a:buClr>
              <a:buSzPct val="100000"/>
              <a:buFont typeface="Noto Sans Symbols"/>
              <a:buChar char="•"/>
              <a:defRPr sz="1800" b="0" i="0" u="none" strike="noStrike" cap="none">
                <a:solidFill>
                  <a:srgbClr val="3F3F3F"/>
                </a:solidFill>
                <a:latin typeface="Galdeano"/>
                <a:ea typeface="Galdeano"/>
                <a:cs typeface="Galdeano"/>
                <a:sym typeface="Galdeano"/>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Galdeano"/>
                <a:ea typeface="Galdeano"/>
                <a:cs typeface="Galdeano"/>
                <a:sym typeface="Galdeano"/>
              </a:defRPr>
            </a:lvl9pPr>
          </a:lstStyle>
          <a:p>
            <a:endParaRPr/>
          </a:p>
        </p:txBody>
      </p:sp>
      <p:sp>
        <p:nvSpPr>
          <p:cNvPr id="12" name="Shape 12"/>
          <p:cNvSpPr txBox="1">
            <a:spLocks noGrp="1"/>
          </p:cNvSpPr>
          <p:nvPr>
            <p:ph type="dt" idx="10"/>
          </p:nvPr>
        </p:nvSpPr>
        <p:spPr>
          <a:xfrm>
            <a:off x="6302187" y="6356350"/>
            <a:ext cx="2429434" cy="365125"/>
          </a:xfrm>
          <a:prstGeom prst="rect">
            <a:avLst/>
          </a:prstGeom>
          <a:noFill/>
          <a:ln>
            <a:noFill/>
          </a:ln>
        </p:spPr>
        <p:txBody>
          <a:bodyPr lIns="91425" tIns="91425" rIns="91425" bIns="91425" anchor="ctr" anchorCtr="0"/>
          <a:lstStyle>
            <a:lvl1pPr marL="0" marR="0" lvl="0" indent="0" algn="r" rtl="0">
              <a:spcBef>
                <a:spcPts val="0"/>
              </a:spcBef>
              <a:buNone/>
              <a:defRPr sz="1200" b="1" i="0" u="none" strike="noStrike" cap="none">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13" name="Shape 13"/>
          <p:cNvSpPr txBox="1">
            <a:spLocks noGrp="1"/>
          </p:cNvSpPr>
          <p:nvPr>
            <p:ph type="ftr" idx="11"/>
          </p:nvPr>
        </p:nvSpPr>
        <p:spPr>
          <a:xfrm>
            <a:off x="6858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1" i="0" u="none" strike="noStrike" cap="none">
                <a:solidFill>
                  <a:srgbClr val="7F7F7F"/>
                </a:solidFill>
                <a:latin typeface="Galdeano"/>
                <a:ea typeface="Galdeano"/>
                <a:cs typeface="Galdeano"/>
                <a:sym typeface="Galdeano"/>
              </a:defRPr>
            </a:lvl1pPr>
            <a:lvl2pPr marL="457200" marR="0" lvl="1" indent="0" algn="l" rtl="0">
              <a:spcBef>
                <a:spcPts val="0"/>
              </a:spcBef>
              <a:buNone/>
              <a:defRPr sz="1800" b="0" i="0" u="none" strike="noStrike" cap="none">
                <a:solidFill>
                  <a:schemeClr val="lt1"/>
                </a:solidFill>
                <a:latin typeface="Galdeano"/>
                <a:ea typeface="Galdeano"/>
                <a:cs typeface="Galdeano"/>
                <a:sym typeface="Galdeano"/>
              </a:defRPr>
            </a:lvl2pPr>
            <a:lvl3pPr marL="914400" marR="0" lvl="2" indent="0" algn="l" rtl="0">
              <a:spcBef>
                <a:spcPts val="0"/>
              </a:spcBef>
              <a:buNone/>
              <a:defRPr sz="1800" b="0" i="0" u="none" strike="noStrike" cap="none">
                <a:solidFill>
                  <a:schemeClr val="lt1"/>
                </a:solidFill>
                <a:latin typeface="Galdeano"/>
                <a:ea typeface="Galdeano"/>
                <a:cs typeface="Galdeano"/>
                <a:sym typeface="Galdeano"/>
              </a:defRPr>
            </a:lvl3pPr>
            <a:lvl4pPr marL="1371600" marR="0" lvl="3" indent="0" algn="l" rtl="0">
              <a:spcBef>
                <a:spcPts val="0"/>
              </a:spcBef>
              <a:buNone/>
              <a:defRPr sz="1800" b="0" i="0" u="none" strike="noStrike" cap="none">
                <a:solidFill>
                  <a:schemeClr val="lt1"/>
                </a:solidFill>
                <a:latin typeface="Galdeano"/>
                <a:ea typeface="Galdeano"/>
                <a:cs typeface="Galdeano"/>
                <a:sym typeface="Galdeano"/>
              </a:defRPr>
            </a:lvl4pPr>
            <a:lvl5pPr marL="1828800" marR="0" lvl="4" indent="0" algn="l" rtl="0">
              <a:spcBef>
                <a:spcPts val="0"/>
              </a:spcBef>
              <a:buNone/>
              <a:defRPr sz="1800" b="0" i="0" u="none" strike="noStrike" cap="none">
                <a:solidFill>
                  <a:schemeClr val="lt1"/>
                </a:solidFill>
                <a:latin typeface="Galdeano"/>
                <a:ea typeface="Galdeano"/>
                <a:cs typeface="Galdeano"/>
                <a:sym typeface="Galdeano"/>
              </a:defRPr>
            </a:lvl5pPr>
            <a:lvl6pPr marL="2286000" marR="0" lvl="5" indent="0" algn="l" rtl="0">
              <a:spcBef>
                <a:spcPts val="0"/>
              </a:spcBef>
              <a:buNone/>
              <a:defRPr sz="1800" b="0" i="0" u="none" strike="noStrike" cap="none">
                <a:solidFill>
                  <a:schemeClr val="lt1"/>
                </a:solidFill>
                <a:latin typeface="Galdeano"/>
                <a:ea typeface="Galdeano"/>
                <a:cs typeface="Galdeano"/>
                <a:sym typeface="Galdeano"/>
              </a:defRPr>
            </a:lvl6pPr>
            <a:lvl7pPr marL="2743200" marR="0" lvl="6" indent="0" algn="l" rtl="0">
              <a:spcBef>
                <a:spcPts val="0"/>
              </a:spcBef>
              <a:buNone/>
              <a:defRPr sz="1800" b="0" i="0" u="none" strike="noStrike" cap="none">
                <a:solidFill>
                  <a:schemeClr val="lt1"/>
                </a:solidFill>
                <a:latin typeface="Galdeano"/>
                <a:ea typeface="Galdeano"/>
                <a:cs typeface="Galdeano"/>
                <a:sym typeface="Galdeano"/>
              </a:defRPr>
            </a:lvl7pPr>
            <a:lvl8pPr marL="3200400" marR="0" lvl="7" indent="0" algn="l" rtl="0">
              <a:spcBef>
                <a:spcPts val="0"/>
              </a:spcBef>
              <a:buNone/>
              <a:defRPr sz="1800" b="0" i="0" u="none" strike="noStrike" cap="none">
                <a:solidFill>
                  <a:schemeClr val="lt1"/>
                </a:solidFill>
                <a:latin typeface="Galdeano"/>
                <a:ea typeface="Galdeano"/>
                <a:cs typeface="Galdeano"/>
                <a:sym typeface="Galdeano"/>
              </a:defRPr>
            </a:lvl8pPr>
            <a:lvl9pPr marL="3657600" marR="0" lvl="8" indent="0" algn="l" rtl="0">
              <a:spcBef>
                <a:spcPts val="0"/>
              </a:spcBef>
              <a:buNone/>
              <a:defRPr sz="1800" b="0" i="0" u="none" strike="noStrike" cap="none">
                <a:solidFill>
                  <a:schemeClr val="lt1"/>
                </a:solidFill>
                <a:latin typeface="Galdeano"/>
                <a:ea typeface="Galdeano"/>
                <a:cs typeface="Galdeano"/>
                <a:sym typeface="Galdeano"/>
              </a:defRPr>
            </a:lvl9pPr>
          </a:lstStyle>
          <a:p>
            <a:endParaRPr/>
          </a:p>
        </p:txBody>
      </p:sp>
      <p:sp>
        <p:nvSpPr>
          <p:cNvPr id="14" name="Shape 14"/>
          <p:cNvSpPr txBox="1">
            <a:spLocks noGrp="1"/>
          </p:cNvSpPr>
          <p:nvPr>
            <p:ph type="sldNum" idx="12"/>
          </p:nvPr>
        </p:nvSpPr>
        <p:spPr>
          <a:xfrm>
            <a:off x="4420392" y="6356350"/>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200" b="1" i="0" u="none" strike="noStrike" cap="none">
                <a:solidFill>
                  <a:srgbClr val="7F7F7F"/>
                </a:solidFill>
                <a:latin typeface="Galdeano"/>
                <a:ea typeface="Galdeano"/>
                <a:cs typeface="Galdeano"/>
                <a:sym typeface="Galdeano"/>
              </a:rPr>
              <a:t>‹#›</a:t>
            </a:fld>
            <a:endParaRPr lang="en-US" sz="1200" b="1" i="0" u="none" strike="noStrike" cap="none">
              <a:solidFill>
                <a:srgbClr val="7F7F7F"/>
              </a:solidFill>
              <a:latin typeface="Galdeano"/>
              <a:ea typeface="Galdeano"/>
              <a:cs typeface="Galdeano"/>
              <a:sym typeface="Galdean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ctrTitle"/>
          </p:nvPr>
        </p:nvSpPr>
        <p:spPr>
          <a:xfrm>
            <a:off x="1371600" y="1796302"/>
            <a:ext cx="7086600" cy="184784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buClr>
                <a:srgbClr val="3F3F3F"/>
              </a:buClr>
              <a:buSzPct val="25000"/>
              <a:buFont typeface="Galdeano"/>
              <a:buNone/>
            </a:pPr>
            <a:r>
              <a:rPr lang="en-US" sz="5400" b="1" i="0" u="none" strike="noStrike" cap="none">
                <a:solidFill>
                  <a:srgbClr val="3F3F3F"/>
                </a:solidFill>
                <a:latin typeface="Galdeano"/>
                <a:ea typeface="Galdeano"/>
                <a:cs typeface="Galdeano"/>
                <a:sym typeface="Galdeano"/>
              </a:rPr>
              <a:t>What to expect during your time at MOSS</a:t>
            </a:r>
          </a:p>
        </p:txBody>
      </p:sp>
      <p:sp>
        <p:nvSpPr>
          <p:cNvPr id="107" name="Shape 107"/>
          <p:cNvSpPr txBox="1">
            <a:spLocks noGrp="1"/>
          </p:cNvSpPr>
          <p:nvPr>
            <p:ph type="subTitle" idx="1"/>
          </p:nvPr>
        </p:nvSpPr>
        <p:spPr>
          <a:xfrm>
            <a:off x="1371600" y="3666564"/>
            <a:ext cx="7086600"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3F3F3F"/>
              </a:buClr>
              <a:buSzPct val="25000"/>
              <a:buFont typeface="Noto Sans Symbols"/>
              <a:buNone/>
            </a:pPr>
            <a:endParaRPr sz="2000" b="0" i="0" u="none" strike="noStrike" cap="none">
              <a:solidFill>
                <a:srgbClr val="3F3F3F"/>
              </a:solidFill>
              <a:latin typeface="Galdeano"/>
              <a:ea typeface="Galdeano"/>
              <a:cs typeface="Galdeano"/>
              <a:sym typeface="Galdean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1089024" y="274637"/>
            <a:ext cx="7272339" cy="944562"/>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Scientific Process </a:t>
            </a:r>
          </a:p>
        </p:txBody>
      </p:sp>
      <p:sp>
        <p:nvSpPr>
          <p:cNvPr id="189" name="Shape 189"/>
          <p:cNvSpPr txBox="1"/>
          <p:nvPr/>
        </p:nvSpPr>
        <p:spPr>
          <a:xfrm>
            <a:off x="3798887" y="1930400"/>
            <a:ext cx="1824036" cy="365125"/>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strike="noStrike" cap="none">
                <a:solidFill>
                  <a:schemeClr val="lt1"/>
                </a:solidFill>
                <a:latin typeface="Times New Roman"/>
                <a:ea typeface="Times New Roman"/>
                <a:cs typeface="Times New Roman"/>
                <a:sym typeface="Times New Roman"/>
              </a:rPr>
              <a:t>Ask Question</a:t>
            </a:r>
          </a:p>
        </p:txBody>
      </p:sp>
      <p:sp>
        <p:nvSpPr>
          <p:cNvPr id="190" name="Shape 190"/>
          <p:cNvSpPr txBox="1"/>
          <p:nvPr/>
        </p:nvSpPr>
        <p:spPr>
          <a:xfrm>
            <a:off x="6084887" y="2587625"/>
            <a:ext cx="1817686" cy="595311"/>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strike="noStrike" cap="none">
                <a:solidFill>
                  <a:schemeClr val="lt1"/>
                </a:solidFill>
                <a:latin typeface="Times New Roman"/>
                <a:ea typeface="Times New Roman"/>
                <a:cs typeface="Times New Roman"/>
                <a:sym typeface="Times New Roman"/>
              </a:rPr>
              <a:t>Create Hypothesis</a:t>
            </a:r>
          </a:p>
        </p:txBody>
      </p:sp>
      <p:sp>
        <p:nvSpPr>
          <p:cNvPr id="191" name="Shape 191"/>
          <p:cNvSpPr txBox="1"/>
          <p:nvPr/>
        </p:nvSpPr>
        <p:spPr>
          <a:xfrm>
            <a:off x="1512887" y="2844800"/>
            <a:ext cx="1779587" cy="338136"/>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strike="noStrike" cap="none">
                <a:solidFill>
                  <a:schemeClr val="lt1"/>
                </a:solidFill>
                <a:latin typeface="Times New Roman"/>
                <a:ea typeface="Times New Roman"/>
                <a:cs typeface="Times New Roman"/>
                <a:sym typeface="Times New Roman"/>
              </a:rPr>
              <a:t>Reflect</a:t>
            </a:r>
            <a:r>
              <a:rPr lang="en-US" sz="1800" b="0" i="0" u="none" strike="noStrike" cap="none">
                <a:solidFill>
                  <a:schemeClr val="lt1"/>
                </a:solidFill>
                <a:latin typeface="Times New Roman"/>
                <a:ea typeface="Times New Roman"/>
                <a:cs typeface="Times New Roman"/>
                <a:sym typeface="Times New Roman"/>
              </a:rPr>
              <a:t> </a:t>
            </a:r>
          </a:p>
        </p:txBody>
      </p:sp>
      <p:sp>
        <p:nvSpPr>
          <p:cNvPr id="192" name="Shape 192"/>
          <p:cNvSpPr txBox="1"/>
          <p:nvPr/>
        </p:nvSpPr>
        <p:spPr>
          <a:xfrm>
            <a:off x="1512887" y="4673600"/>
            <a:ext cx="1714500" cy="681037"/>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strike="noStrike" cap="none">
                <a:solidFill>
                  <a:schemeClr val="lt1"/>
                </a:solidFill>
                <a:latin typeface="Times New Roman"/>
                <a:ea typeface="Times New Roman"/>
                <a:cs typeface="Times New Roman"/>
                <a:sym typeface="Times New Roman"/>
              </a:rPr>
              <a:t>Draw Conclusion</a:t>
            </a:r>
          </a:p>
        </p:txBody>
      </p:sp>
      <p:sp>
        <p:nvSpPr>
          <p:cNvPr id="193" name="Shape 193"/>
          <p:cNvSpPr txBox="1"/>
          <p:nvPr/>
        </p:nvSpPr>
        <p:spPr>
          <a:xfrm>
            <a:off x="3570287" y="5675312"/>
            <a:ext cx="2624137" cy="496887"/>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strike="noStrike" cap="none">
                <a:solidFill>
                  <a:schemeClr val="lt1"/>
                </a:solidFill>
                <a:latin typeface="Times New Roman"/>
                <a:ea typeface="Times New Roman"/>
                <a:cs typeface="Times New Roman"/>
                <a:sym typeface="Times New Roman"/>
              </a:rPr>
              <a:t>Collect &amp; Analyze Data</a:t>
            </a:r>
          </a:p>
        </p:txBody>
      </p:sp>
      <p:sp>
        <p:nvSpPr>
          <p:cNvPr id="194" name="Shape 194"/>
          <p:cNvSpPr/>
          <p:nvPr/>
        </p:nvSpPr>
        <p:spPr>
          <a:xfrm>
            <a:off x="3798887" y="3044825"/>
            <a:ext cx="2039937" cy="804861"/>
          </a:xfrm>
          <a:prstGeom prst="curvedDownArrow">
            <a:avLst>
              <a:gd name="adj1" fmla="val 65827"/>
              <a:gd name="adj2" fmla="val 101381"/>
              <a:gd name="adj3" fmla="val 33333"/>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lt1"/>
              </a:solidFill>
              <a:latin typeface="Galdeano"/>
              <a:ea typeface="Galdeano"/>
              <a:cs typeface="Galdeano"/>
              <a:sym typeface="Galdeano"/>
            </a:endParaRPr>
          </a:p>
        </p:txBody>
      </p:sp>
      <p:sp>
        <p:nvSpPr>
          <p:cNvPr id="195" name="Shape 195"/>
          <p:cNvSpPr/>
          <p:nvPr/>
        </p:nvSpPr>
        <p:spPr>
          <a:xfrm flipH="1">
            <a:off x="3570288" y="4235450"/>
            <a:ext cx="1989136" cy="873125"/>
          </a:xfrm>
          <a:prstGeom prst="curvedUpArrow">
            <a:avLst>
              <a:gd name="adj1" fmla="val 45564"/>
              <a:gd name="adj2" fmla="val 91127"/>
              <a:gd name="adj3" fmla="val 33333"/>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lt1"/>
              </a:solidFill>
              <a:latin typeface="Galdeano"/>
              <a:ea typeface="Galdeano"/>
              <a:cs typeface="Galdeano"/>
              <a:sym typeface="Galdeano"/>
            </a:endParaRPr>
          </a:p>
        </p:txBody>
      </p:sp>
      <p:sp>
        <p:nvSpPr>
          <p:cNvPr id="196" name="Shape 196"/>
          <p:cNvSpPr txBox="1"/>
          <p:nvPr/>
        </p:nvSpPr>
        <p:spPr>
          <a:xfrm>
            <a:off x="6084887" y="4305300"/>
            <a:ext cx="1731962" cy="681037"/>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strike="noStrike" cap="none">
                <a:solidFill>
                  <a:schemeClr val="lt1"/>
                </a:solidFill>
                <a:latin typeface="Times New Roman"/>
                <a:ea typeface="Times New Roman"/>
                <a:cs typeface="Times New Roman"/>
                <a:sym typeface="Times New Roman"/>
              </a:rPr>
              <a:t>Design Experiment</a:t>
            </a:r>
          </a:p>
        </p:txBody>
      </p:sp>
      <p:sp>
        <p:nvSpPr>
          <p:cNvPr id="197" name="Shape 197"/>
          <p:cNvSpPr txBox="1"/>
          <p:nvPr/>
        </p:nvSpPr>
        <p:spPr>
          <a:xfrm>
            <a:off x="685800" y="1219200"/>
            <a:ext cx="7675563"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lt1"/>
                </a:solidFill>
                <a:latin typeface="Galdeano"/>
                <a:ea typeface="Galdeano"/>
                <a:cs typeface="Galdeano"/>
                <a:sym typeface="Galdeano"/>
              </a:rPr>
              <a:t>During your week as MOSS we will be using the scientific process daily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089024" y="609600"/>
            <a:ext cx="7272339" cy="5181600"/>
          </a:xfrm>
          <a:prstGeom prst="rect">
            <a:avLst/>
          </a:prstGeom>
          <a:noFill/>
          <a:ln>
            <a:noFill/>
          </a:ln>
        </p:spPr>
        <p:txBody>
          <a:bodyPr lIns="91425" tIns="45700" rIns="91425" bIns="45700" anchor="ctr" anchorCtr="0">
            <a:noAutofit/>
          </a:bodyPr>
          <a:lstStyle/>
          <a:p>
            <a:pPr marL="0" marR="0" lvl="0" indent="0" algn="ctr" rtl="0">
              <a:lnSpc>
                <a:spcPct val="86666"/>
              </a:lnSpc>
              <a:spcBef>
                <a:spcPts val="0"/>
              </a:spcBef>
              <a:buClr>
                <a:srgbClr val="3F3F3F"/>
              </a:buClr>
              <a:buSzPct val="25000"/>
              <a:buFont typeface="Galdeano"/>
              <a:buNone/>
            </a:pPr>
            <a:r>
              <a:rPr lang="en-US" sz="6000" b="1" i="0" u="none" strike="noStrike" cap="none">
                <a:solidFill>
                  <a:srgbClr val="3F3F3F"/>
                </a:solidFill>
                <a:latin typeface="Galdeano"/>
                <a:ea typeface="Galdeano"/>
                <a:cs typeface="Galdeano"/>
                <a:sym typeface="Galdeano"/>
              </a:rPr>
              <a:t>Some of the trees you will see during your visit</a:t>
            </a:r>
            <a:br>
              <a:rPr lang="en-US" sz="6000" b="1" i="0" u="none" strike="noStrike" cap="none">
                <a:solidFill>
                  <a:srgbClr val="3F3F3F"/>
                </a:solidFill>
                <a:latin typeface="Galdeano"/>
                <a:ea typeface="Galdeano"/>
                <a:cs typeface="Galdeano"/>
                <a:sym typeface="Galdeano"/>
              </a:rPr>
            </a:br>
            <a:r>
              <a:rPr lang="en-US" sz="6000" b="1" i="0" u="none" strike="noStrike" cap="none">
                <a:solidFill>
                  <a:srgbClr val="3F3F3F"/>
                </a:solidFill>
                <a:latin typeface="Galdeano"/>
                <a:ea typeface="Galdeano"/>
                <a:cs typeface="Galdeano"/>
                <a:sym typeface="Galdeano"/>
              </a:rPr>
              <a:t> at MOSS…..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Ponderosa Pine </a:t>
            </a:r>
          </a:p>
        </p:txBody>
      </p:sp>
      <p:sp>
        <p:nvSpPr>
          <p:cNvPr id="208" name="Shape 208"/>
          <p:cNvSpPr txBox="1">
            <a:spLocks noGrp="1"/>
          </p:cNvSpPr>
          <p:nvPr>
            <p:ph type="body" idx="1"/>
          </p:nvPr>
        </p:nvSpPr>
        <p:spPr>
          <a:xfrm>
            <a:off x="3636962" y="4419600"/>
            <a:ext cx="5049837" cy="2057400"/>
          </a:xfrm>
          <a:prstGeom prst="rect">
            <a:avLst/>
          </a:prstGeom>
          <a:noFill/>
          <a:ln>
            <a:noFill/>
          </a:ln>
        </p:spPr>
        <p:txBody>
          <a:bodyPr lIns="91425" tIns="45700" rIns="91425" bIns="45700" anchor="t" anchorCtr="0">
            <a:noAutofit/>
          </a:bodyPr>
          <a:lstStyle/>
          <a:p>
            <a:pPr marL="577850" marR="0" lvl="1" indent="-298450" algn="l" rtl="0">
              <a:lnSpc>
                <a:spcPct val="90000"/>
              </a:lnSpc>
              <a:spcBef>
                <a:spcPts val="0"/>
              </a:spcBef>
              <a:spcAft>
                <a:spcPts val="0"/>
              </a:spcAft>
              <a:buClr>
                <a:srgbClr val="3F3F3F"/>
              </a:buClr>
              <a:buSzPct val="25000"/>
              <a:buFont typeface="Noto Sans Symbols"/>
              <a:buNone/>
            </a:pPr>
            <a:r>
              <a:rPr lang="en-US" sz="3330" b="0" i="0" u="none" strike="noStrike" cap="none">
                <a:solidFill>
                  <a:srgbClr val="3F3F3F"/>
                </a:solidFill>
                <a:latin typeface="Galdeano"/>
                <a:ea typeface="Galdeano"/>
                <a:cs typeface="Galdeano"/>
                <a:sym typeface="Galdeano"/>
              </a:rPr>
              <a:t>	What characteristics do you see that could distinguish a Ponderosa from other trees?  </a:t>
            </a:r>
          </a:p>
          <a:p>
            <a:pPr marL="282575" marR="0" lvl="0" indent="-282575" algn="l" rtl="0">
              <a:lnSpc>
                <a:spcPct val="90000"/>
              </a:lnSpc>
              <a:spcBef>
                <a:spcPts val="2000"/>
              </a:spcBef>
              <a:buClr>
                <a:srgbClr val="3F3F3F"/>
              </a:buClr>
              <a:buSzPct val="100909"/>
              <a:buFont typeface="Noto Sans Symbols"/>
              <a:buNone/>
            </a:pPr>
            <a:endParaRPr sz="2220" b="0" i="0" u="none" strike="noStrike" cap="none">
              <a:solidFill>
                <a:srgbClr val="3F3F3F"/>
              </a:solidFill>
              <a:latin typeface="Galdeano"/>
              <a:ea typeface="Galdeano"/>
              <a:cs typeface="Galdeano"/>
              <a:sym typeface="Galdeano"/>
            </a:endParaRPr>
          </a:p>
        </p:txBody>
      </p:sp>
      <p:pic>
        <p:nvPicPr>
          <p:cNvPr id="209" name="Shape 209"/>
          <p:cNvPicPr preferRelativeResize="0"/>
          <p:nvPr/>
        </p:nvPicPr>
        <p:blipFill rotWithShape="1">
          <a:blip r:embed="rId3">
            <a:alphaModFix/>
          </a:blip>
          <a:srcRect/>
          <a:stretch/>
        </p:blipFill>
        <p:spPr>
          <a:xfrm>
            <a:off x="800150" y="1619662"/>
            <a:ext cx="3033208" cy="4323936"/>
          </a:xfrm>
          <a:prstGeom prst="rect">
            <a:avLst/>
          </a:prstGeom>
          <a:noFill/>
          <a:ln>
            <a:noFill/>
          </a:ln>
        </p:spPr>
      </p:pic>
      <p:pic>
        <p:nvPicPr>
          <p:cNvPr id="210" name="Shape 210"/>
          <p:cNvPicPr preferRelativeResize="0"/>
          <p:nvPr/>
        </p:nvPicPr>
        <p:blipFill rotWithShape="1">
          <a:blip r:embed="rId4">
            <a:alphaModFix/>
          </a:blip>
          <a:srcRect/>
          <a:stretch/>
        </p:blipFill>
        <p:spPr>
          <a:xfrm>
            <a:off x="4419600" y="1619662"/>
            <a:ext cx="3622919" cy="27237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Lodgepole Pine</a:t>
            </a:r>
          </a:p>
        </p:txBody>
      </p:sp>
      <p:sp>
        <p:nvSpPr>
          <p:cNvPr id="216" name="Shape 216"/>
          <p:cNvSpPr txBox="1">
            <a:spLocks noGrp="1"/>
          </p:cNvSpPr>
          <p:nvPr>
            <p:ph type="body" idx="1"/>
          </p:nvPr>
        </p:nvSpPr>
        <p:spPr>
          <a:xfrm>
            <a:off x="3810000" y="4114800"/>
            <a:ext cx="4724400" cy="2057400"/>
          </a:xfrm>
          <a:prstGeom prst="rect">
            <a:avLst/>
          </a:prstGeom>
          <a:noFill/>
          <a:ln>
            <a:noFill/>
          </a:ln>
        </p:spPr>
        <p:txBody>
          <a:bodyPr lIns="91425" tIns="45700" rIns="91425" bIns="45700" anchor="t" anchorCtr="0">
            <a:noAutofit/>
          </a:bodyPr>
          <a:lstStyle/>
          <a:p>
            <a:pPr marL="577850" marR="0" lvl="1" indent="-298450" algn="l" rtl="0">
              <a:spcBef>
                <a:spcPts val="0"/>
              </a:spcBef>
              <a:spcAft>
                <a:spcPts val="0"/>
              </a:spcAft>
              <a:buClr>
                <a:srgbClr val="3F3F3F"/>
              </a:buClr>
              <a:buSzPct val="25000"/>
              <a:buFont typeface="Noto Sans Symbols"/>
              <a:buNone/>
            </a:pPr>
            <a:r>
              <a:rPr lang="en-US" sz="2800" b="0" i="0" u="none" strike="noStrike" cap="none">
                <a:solidFill>
                  <a:srgbClr val="3F3F3F"/>
                </a:solidFill>
                <a:latin typeface="Galdeano"/>
                <a:ea typeface="Galdeano"/>
                <a:cs typeface="Galdeano"/>
                <a:sym typeface="Galdeano"/>
              </a:rPr>
              <a:t>	What characteristics do you see that could distinguish a Lodgepole from other trees?  </a:t>
            </a:r>
          </a:p>
          <a:p>
            <a:pPr marL="282575" marR="0" lvl="0" indent="-282575" algn="l" rtl="0">
              <a:spcBef>
                <a:spcPts val="2000"/>
              </a:spcBef>
              <a:buClr>
                <a:srgbClr val="3F3F3F"/>
              </a:buClr>
              <a:buSzPct val="100000"/>
              <a:buFont typeface="Noto Sans Symbols"/>
              <a:buNone/>
            </a:pPr>
            <a:endParaRPr sz="2400" b="0" i="0" u="none" strike="noStrike" cap="none">
              <a:solidFill>
                <a:srgbClr val="3F3F3F"/>
              </a:solidFill>
              <a:latin typeface="Galdeano"/>
              <a:ea typeface="Galdeano"/>
              <a:cs typeface="Galdeano"/>
              <a:sym typeface="Galdeano"/>
            </a:endParaRPr>
          </a:p>
        </p:txBody>
      </p:sp>
      <p:pic>
        <p:nvPicPr>
          <p:cNvPr id="217" name="Shape 217"/>
          <p:cNvPicPr preferRelativeResize="0"/>
          <p:nvPr/>
        </p:nvPicPr>
        <p:blipFill rotWithShape="1">
          <a:blip r:embed="rId3">
            <a:alphaModFix/>
          </a:blip>
          <a:srcRect/>
          <a:stretch/>
        </p:blipFill>
        <p:spPr>
          <a:xfrm>
            <a:off x="838200" y="1701800"/>
            <a:ext cx="2834918" cy="4241799"/>
          </a:xfrm>
          <a:prstGeom prst="rect">
            <a:avLst/>
          </a:prstGeom>
          <a:noFill/>
          <a:ln>
            <a:noFill/>
          </a:ln>
        </p:spPr>
      </p:pic>
      <p:pic>
        <p:nvPicPr>
          <p:cNvPr id="218" name="Shape 218"/>
          <p:cNvPicPr preferRelativeResize="0"/>
          <p:nvPr/>
        </p:nvPicPr>
        <p:blipFill rotWithShape="1">
          <a:blip r:embed="rId4">
            <a:alphaModFix/>
          </a:blip>
          <a:srcRect/>
          <a:stretch/>
        </p:blipFill>
        <p:spPr>
          <a:xfrm>
            <a:off x="4267200" y="1752600"/>
            <a:ext cx="3479799" cy="23271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Douglas Fir </a:t>
            </a:r>
          </a:p>
        </p:txBody>
      </p:sp>
      <p:pic>
        <p:nvPicPr>
          <p:cNvPr id="224" name="Shape 224"/>
          <p:cNvPicPr preferRelativeResize="0"/>
          <p:nvPr/>
        </p:nvPicPr>
        <p:blipFill rotWithShape="1">
          <a:blip r:embed="rId3">
            <a:alphaModFix/>
          </a:blip>
          <a:srcRect/>
          <a:stretch/>
        </p:blipFill>
        <p:spPr>
          <a:xfrm>
            <a:off x="685800" y="2057400"/>
            <a:ext cx="3809999" cy="3048000"/>
          </a:xfrm>
          <a:prstGeom prst="rect">
            <a:avLst/>
          </a:prstGeom>
          <a:noFill/>
          <a:ln>
            <a:noFill/>
          </a:ln>
        </p:spPr>
      </p:pic>
      <p:sp>
        <p:nvSpPr>
          <p:cNvPr id="225" name="Shape 225"/>
          <p:cNvSpPr txBox="1">
            <a:spLocks noGrp="1"/>
          </p:cNvSpPr>
          <p:nvPr>
            <p:ph type="body" idx="1"/>
          </p:nvPr>
        </p:nvSpPr>
        <p:spPr>
          <a:xfrm>
            <a:off x="3962401" y="2031458"/>
            <a:ext cx="4724400" cy="3912140"/>
          </a:xfrm>
          <a:prstGeom prst="rect">
            <a:avLst/>
          </a:prstGeom>
          <a:noFill/>
          <a:ln>
            <a:noFill/>
          </a:ln>
        </p:spPr>
        <p:txBody>
          <a:bodyPr lIns="91425" tIns="45700" rIns="91425" bIns="45700" anchor="t" anchorCtr="0">
            <a:noAutofit/>
          </a:bodyPr>
          <a:lstStyle/>
          <a:p>
            <a:pPr marL="577850" marR="0" lvl="1" indent="-298450" algn="l" rtl="0">
              <a:spcBef>
                <a:spcPts val="0"/>
              </a:spcBef>
              <a:spcAft>
                <a:spcPts val="0"/>
              </a:spcAft>
              <a:buClr>
                <a:srgbClr val="3F3F3F"/>
              </a:buClr>
              <a:buSzPct val="25000"/>
              <a:buFont typeface="Noto Sans Symbols"/>
              <a:buNone/>
            </a:pPr>
            <a:r>
              <a:rPr lang="en-US" sz="3600" b="0" i="0" u="none" strike="noStrike" cap="none">
                <a:solidFill>
                  <a:srgbClr val="3F3F3F"/>
                </a:solidFill>
                <a:latin typeface="Galdeano"/>
                <a:ea typeface="Galdeano"/>
                <a:cs typeface="Galdeano"/>
                <a:sym typeface="Galdeano"/>
              </a:rPr>
              <a:t>	What characteristics do you see that could distinguish a  Douglas Fir from other trees?  </a:t>
            </a:r>
          </a:p>
          <a:p>
            <a:pPr marL="282575" marR="0" lvl="0" indent="-282575" algn="l" rtl="0">
              <a:spcBef>
                <a:spcPts val="2000"/>
              </a:spcBef>
              <a:buClr>
                <a:srgbClr val="3F3F3F"/>
              </a:buClr>
              <a:buSzPct val="100000"/>
              <a:buFont typeface="Noto Sans Symbols"/>
              <a:buNone/>
            </a:pPr>
            <a:endParaRPr sz="2400" b="0" i="0" u="none" strike="noStrike" cap="none">
              <a:solidFill>
                <a:srgbClr val="3F3F3F"/>
              </a:solidFill>
              <a:latin typeface="Galdeano"/>
              <a:ea typeface="Galdeano"/>
              <a:cs typeface="Galdeano"/>
              <a:sym typeface="Galdean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Grand Fir </a:t>
            </a:r>
          </a:p>
        </p:txBody>
      </p:sp>
      <p:pic>
        <p:nvPicPr>
          <p:cNvPr id="231" name="Shape 231"/>
          <p:cNvPicPr preferRelativeResize="0"/>
          <p:nvPr/>
        </p:nvPicPr>
        <p:blipFill rotWithShape="1">
          <a:blip r:embed="rId3">
            <a:alphaModFix/>
          </a:blip>
          <a:srcRect/>
          <a:stretch/>
        </p:blipFill>
        <p:spPr>
          <a:xfrm>
            <a:off x="5181600" y="1613645"/>
            <a:ext cx="2908299" cy="2349499"/>
          </a:xfrm>
          <a:prstGeom prst="rect">
            <a:avLst/>
          </a:prstGeom>
          <a:noFill/>
          <a:ln>
            <a:noFill/>
          </a:ln>
        </p:spPr>
      </p:pic>
      <p:pic>
        <p:nvPicPr>
          <p:cNvPr id="232" name="Shape 232"/>
          <p:cNvPicPr preferRelativeResize="0"/>
          <p:nvPr/>
        </p:nvPicPr>
        <p:blipFill rotWithShape="1">
          <a:blip r:embed="rId4">
            <a:alphaModFix/>
          </a:blip>
          <a:srcRect/>
          <a:stretch/>
        </p:blipFill>
        <p:spPr>
          <a:xfrm>
            <a:off x="1371599" y="1613645"/>
            <a:ext cx="3243410" cy="4329954"/>
          </a:xfrm>
          <a:prstGeom prst="rect">
            <a:avLst/>
          </a:prstGeom>
          <a:noFill/>
          <a:ln>
            <a:noFill/>
          </a:ln>
        </p:spPr>
      </p:pic>
      <p:sp>
        <p:nvSpPr>
          <p:cNvPr id="233" name="Shape 233"/>
          <p:cNvSpPr txBox="1">
            <a:spLocks noGrp="1"/>
          </p:cNvSpPr>
          <p:nvPr>
            <p:ph type="body" idx="1"/>
          </p:nvPr>
        </p:nvSpPr>
        <p:spPr>
          <a:xfrm>
            <a:off x="4267200" y="4114800"/>
            <a:ext cx="4724400" cy="2057400"/>
          </a:xfrm>
          <a:prstGeom prst="rect">
            <a:avLst/>
          </a:prstGeom>
          <a:noFill/>
          <a:ln>
            <a:noFill/>
          </a:ln>
        </p:spPr>
        <p:txBody>
          <a:bodyPr lIns="91425" tIns="45700" rIns="91425" bIns="45700" anchor="t" anchorCtr="0">
            <a:noAutofit/>
          </a:bodyPr>
          <a:lstStyle/>
          <a:p>
            <a:pPr marL="577850" marR="0" lvl="1" indent="-298450" algn="l" rtl="0">
              <a:spcBef>
                <a:spcPts val="0"/>
              </a:spcBef>
              <a:spcAft>
                <a:spcPts val="0"/>
              </a:spcAft>
              <a:buClr>
                <a:srgbClr val="3F3F3F"/>
              </a:buClr>
              <a:buSzPct val="25000"/>
              <a:buFont typeface="Noto Sans Symbols"/>
              <a:buNone/>
            </a:pPr>
            <a:r>
              <a:rPr lang="en-US" sz="2800" b="0" i="0" u="none" strike="noStrike" cap="none">
                <a:solidFill>
                  <a:srgbClr val="3F3F3F"/>
                </a:solidFill>
                <a:latin typeface="Galdeano"/>
                <a:ea typeface="Galdeano"/>
                <a:cs typeface="Galdeano"/>
                <a:sym typeface="Galdeano"/>
              </a:rPr>
              <a:t>	What characteristics do you see that could distinguish a Grand Fir from other trees?  </a:t>
            </a:r>
          </a:p>
          <a:p>
            <a:pPr marL="282575" marR="0" lvl="0" indent="-282575" algn="l" rtl="0">
              <a:spcBef>
                <a:spcPts val="2000"/>
              </a:spcBef>
              <a:buClr>
                <a:srgbClr val="3F3F3F"/>
              </a:buClr>
              <a:buSzPct val="100000"/>
              <a:buFont typeface="Noto Sans Symbols"/>
              <a:buNone/>
            </a:pPr>
            <a:endParaRPr sz="2400" b="0" i="0" u="none" strike="noStrike" cap="none">
              <a:solidFill>
                <a:srgbClr val="3F3F3F"/>
              </a:solidFill>
              <a:latin typeface="Galdeano"/>
              <a:ea typeface="Galdeano"/>
              <a:cs typeface="Galdeano"/>
              <a:sym typeface="Galdean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Western Larch </a:t>
            </a:r>
          </a:p>
        </p:txBody>
      </p:sp>
      <p:pic>
        <p:nvPicPr>
          <p:cNvPr id="239" name="Shape 239"/>
          <p:cNvPicPr preferRelativeResize="0"/>
          <p:nvPr/>
        </p:nvPicPr>
        <p:blipFill rotWithShape="1">
          <a:blip r:embed="rId3">
            <a:alphaModFix/>
          </a:blip>
          <a:srcRect/>
          <a:stretch/>
        </p:blipFill>
        <p:spPr>
          <a:xfrm>
            <a:off x="1089023" y="1613645"/>
            <a:ext cx="3529405" cy="4446493"/>
          </a:xfrm>
          <a:prstGeom prst="rect">
            <a:avLst/>
          </a:prstGeom>
          <a:noFill/>
          <a:ln>
            <a:noFill/>
          </a:ln>
        </p:spPr>
      </p:pic>
      <p:sp>
        <p:nvSpPr>
          <p:cNvPr id="240" name="Shape 240"/>
          <p:cNvSpPr txBox="1">
            <a:spLocks noGrp="1"/>
          </p:cNvSpPr>
          <p:nvPr>
            <p:ph type="body" idx="1"/>
          </p:nvPr>
        </p:nvSpPr>
        <p:spPr>
          <a:xfrm>
            <a:off x="4191000" y="2362200"/>
            <a:ext cx="4953000" cy="3200399"/>
          </a:xfrm>
          <a:prstGeom prst="rect">
            <a:avLst/>
          </a:prstGeom>
          <a:noFill/>
          <a:ln>
            <a:noFill/>
          </a:ln>
        </p:spPr>
        <p:txBody>
          <a:bodyPr lIns="91425" tIns="45700" rIns="91425" bIns="45700" anchor="t" anchorCtr="0">
            <a:noAutofit/>
          </a:bodyPr>
          <a:lstStyle/>
          <a:p>
            <a:pPr marL="577850" marR="0" lvl="1" indent="-298450" algn="l" rtl="0">
              <a:spcBef>
                <a:spcPts val="0"/>
              </a:spcBef>
              <a:spcAft>
                <a:spcPts val="0"/>
              </a:spcAft>
              <a:buClr>
                <a:srgbClr val="3F3F3F"/>
              </a:buClr>
              <a:buSzPct val="25000"/>
              <a:buFont typeface="Noto Sans Symbols"/>
              <a:buNone/>
            </a:pPr>
            <a:r>
              <a:rPr lang="en-US" sz="2590" b="0" i="0" u="none" strike="noStrike" cap="none">
                <a:solidFill>
                  <a:srgbClr val="3F3F3F"/>
                </a:solidFill>
                <a:latin typeface="Galdeano"/>
                <a:ea typeface="Galdeano"/>
                <a:cs typeface="Galdeano"/>
                <a:sym typeface="Galdeano"/>
              </a:rPr>
              <a:t>	</a:t>
            </a:r>
            <a:r>
              <a:rPr lang="en-US" sz="3700" b="0" i="0" u="none" strike="noStrike" cap="none">
                <a:solidFill>
                  <a:srgbClr val="3F3F3F"/>
                </a:solidFill>
                <a:latin typeface="Galdeano"/>
                <a:ea typeface="Galdeano"/>
                <a:cs typeface="Galdeano"/>
                <a:sym typeface="Galdeano"/>
              </a:rPr>
              <a:t>What characteristics do you see that could distinguish a Western Larch from other trees?  </a:t>
            </a:r>
          </a:p>
          <a:p>
            <a:pPr marL="282575" marR="0" lvl="0" indent="-282575" algn="l" rtl="0">
              <a:spcBef>
                <a:spcPts val="2000"/>
              </a:spcBef>
              <a:buClr>
                <a:srgbClr val="3F3F3F"/>
              </a:buClr>
              <a:buSzPct val="100909"/>
              <a:buFont typeface="Noto Sans Symbols"/>
              <a:buNone/>
            </a:pPr>
            <a:endParaRPr sz="2220" b="0" i="0" u="none" strike="noStrike" cap="none">
              <a:solidFill>
                <a:srgbClr val="3F3F3F"/>
              </a:solidFill>
              <a:latin typeface="Galdeano"/>
              <a:ea typeface="Galdeano"/>
              <a:cs typeface="Galdeano"/>
              <a:sym typeface="Galdean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Aspen</a:t>
            </a:r>
          </a:p>
        </p:txBody>
      </p:sp>
      <p:sp>
        <p:nvSpPr>
          <p:cNvPr id="246" name="Shape 246"/>
          <p:cNvSpPr txBox="1">
            <a:spLocks noGrp="1"/>
          </p:cNvSpPr>
          <p:nvPr>
            <p:ph type="body" idx="1"/>
          </p:nvPr>
        </p:nvSpPr>
        <p:spPr>
          <a:xfrm>
            <a:off x="4114800" y="1447800"/>
            <a:ext cx="4724400" cy="2057400"/>
          </a:xfrm>
          <a:prstGeom prst="rect">
            <a:avLst/>
          </a:prstGeom>
          <a:noFill/>
          <a:ln>
            <a:noFill/>
          </a:ln>
        </p:spPr>
        <p:txBody>
          <a:bodyPr lIns="91425" tIns="45700" rIns="91425" bIns="45700" anchor="t" anchorCtr="0">
            <a:noAutofit/>
          </a:bodyPr>
          <a:lstStyle/>
          <a:p>
            <a:pPr marL="577850" marR="0" lvl="1" indent="-298450" algn="l" rtl="0">
              <a:spcBef>
                <a:spcPts val="0"/>
              </a:spcBef>
              <a:spcAft>
                <a:spcPts val="0"/>
              </a:spcAft>
              <a:buClr>
                <a:srgbClr val="3F3F3F"/>
              </a:buClr>
              <a:buSzPct val="25000"/>
              <a:buFont typeface="Noto Sans Symbols"/>
              <a:buNone/>
            </a:pPr>
            <a:r>
              <a:rPr lang="en-US" sz="2800" b="0" i="0" u="none" strike="noStrike" cap="none">
                <a:solidFill>
                  <a:srgbClr val="3F3F3F"/>
                </a:solidFill>
                <a:latin typeface="Galdeano"/>
                <a:ea typeface="Galdeano"/>
                <a:cs typeface="Galdeano"/>
                <a:sym typeface="Galdeano"/>
              </a:rPr>
              <a:t>	What characteristics do you see that could distinguish an Aspen from other trees?  </a:t>
            </a:r>
          </a:p>
          <a:p>
            <a:pPr marL="282575" marR="0" lvl="0" indent="-282575" algn="l" rtl="0">
              <a:spcBef>
                <a:spcPts val="2000"/>
              </a:spcBef>
              <a:buClr>
                <a:srgbClr val="3F3F3F"/>
              </a:buClr>
              <a:buSzPct val="100000"/>
              <a:buFont typeface="Noto Sans Symbols"/>
              <a:buNone/>
            </a:pPr>
            <a:endParaRPr sz="2400" b="0" i="0" u="none" strike="noStrike" cap="none">
              <a:solidFill>
                <a:srgbClr val="3F3F3F"/>
              </a:solidFill>
              <a:latin typeface="Galdeano"/>
              <a:ea typeface="Galdeano"/>
              <a:cs typeface="Galdeano"/>
              <a:sym typeface="Galdeano"/>
            </a:endParaRPr>
          </a:p>
        </p:txBody>
      </p:sp>
      <p:pic>
        <p:nvPicPr>
          <p:cNvPr id="247" name="Shape 247"/>
          <p:cNvPicPr preferRelativeResize="0"/>
          <p:nvPr/>
        </p:nvPicPr>
        <p:blipFill rotWithShape="1">
          <a:blip r:embed="rId3">
            <a:alphaModFix/>
          </a:blip>
          <a:srcRect/>
          <a:stretch/>
        </p:blipFill>
        <p:spPr>
          <a:xfrm>
            <a:off x="672547" y="1905000"/>
            <a:ext cx="3670853" cy="3658616"/>
          </a:xfrm>
          <a:prstGeom prst="rect">
            <a:avLst/>
          </a:prstGeom>
          <a:noFill/>
          <a:ln>
            <a:noFill/>
          </a:ln>
        </p:spPr>
      </p:pic>
      <p:pic>
        <p:nvPicPr>
          <p:cNvPr id="248" name="Shape 248"/>
          <p:cNvPicPr preferRelativeResize="0"/>
          <p:nvPr/>
        </p:nvPicPr>
        <p:blipFill rotWithShape="1">
          <a:blip r:embed="rId4">
            <a:alphaModFix/>
          </a:blip>
          <a:srcRect/>
          <a:stretch/>
        </p:blipFill>
        <p:spPr>
          <a:xfrm>
            <a:off x="5257800" y="3352800"/>
            <a:ext cx="2328738" cy="3098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1089024" y="1295400"/>
            <a:ext cx="7272339" cy="4324257"/>
          </a:xfrm>
          <a:prstGeom prst="rect">
            <a:avLst/>
          </a:prstGeom>
          <a:noFill/>
          <a:ln>
            <a:noFill/>
          </a:ln>
        </p:spPr>
        <p:txBody>
          <a:bodyPr lIns="91425" tIns="45700" rIns="91425" bIns="45700" anchor="t" anchorCtr="0">
            <a:noAutofit/>
          </a:bodyPr>
          <a:lstStyle/>
          <a:p>
            <a:pPr marL="282575" marR="0" lvl="0" indent="-282575" algn="ctr" rtl="0">
              <a:lnSpc>
                <a:spcPct val="80000"/>
              </a:lnSpc>
              <a:spcBef>
                <a:spcPts val="0"/>
              </a:spcBef>
              <a:buClr>
                <a:srgbClr val="3F3F3F"/>
              </a:buClr>
              <a:buSzPct val="25000"/>
              <a:buFont typeface="Noto Sans Symbols"/>
              <a:buNone/>
            </a:pPr>
            <a:r>
              <a:rPr lang="en-US" sz="2040" b="0" i="0" u="none" strike="noStrike" cap="none">
                <a:solidFill>
                  <a:srgbClr val="3F3F3F"/>
                </a:solidFill>
                <a:latin typeface="Galdeano"/>
                <a:ea typeface="Galdeano"/>
                <a:cs typeface="Galdeano"/>
                <a:sym typeface="Galdeano"/>
              </a:rPr>
              <a:t>	</a:t>
            </a:r>
            <a:r>
              <a:rPr lang="en-US" sz="6800" b="0" i="0" u="none" strike="noStrike" cap="none">
                <a:solidFill>
                  <a:srgbClr val="3F3F3F"/>
                </a:solidFill>
                <a:latin typeface="Galdeano"/>
                <a:ea typeface="Galdeano"/>
                <a:cs typeface="Galdeano"/>
                <a:sym typeface="Galdeano"/>
              </a:rPr>
              <a:t>Major concepts that will be covered during your time at MOSS….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Watersheds </a:t>
            </a:r>
          </a:p>
        </p:txBody>
      </p:sp>
      <p:sp>
        <p:nvSpPr>
          <p:cNvPr id="259" name="Shape 259"/>
          <p:cNvSpPr txBox="1">
            <a:spLocks noGrp="1"/>
          </p:cNvSpPr>
          <p:nvPr>
            <p:ph type="body" idx="1"/>
          </p:nvPr>
        </p:nvSpPr>
        <p:spPr>
          <a:xfrm>
            <a:off x="762000" y="1447800"/>
            <a:ext cx="7848599" cy="4678362"/>
          </a:xfrm>
          <a:prstGeom prst="rect">
            <a:avLst/>
          </a:prstGeom>
          <a:noFill/>
          <a:ln>
            <a:noFill/>
          </a:ln>
        </p:spPr>
        <p:txBody>
          <a:bodyPr lIns="91425" tIns="45700" rIns="91425" bIns="45700" anchor="t" anchorCtr="0">
            <a:noAutofit/>
          </a:bodyPr>
          <a:lstStyle/>
          <a:p>
            <a:pPr marL="282575" marR="0" lvl="0" indent="-282575" algn="l" rtl="0">
              <a:lnSpc>
                <a:spcPct val="90000"/>
              </a:lnSpc>
              <a:spcBef>
                <a:spcPts val="0"/>
              </a:spcBef>
              <a:spcAft>
                <a:spcPts val="0"/>
              </a:spcAft>
              <a:buClr>
                <a:srgbClr val="3F3F3F"/>
              </a:buClr>
              <a:buSzPct val="100000"/>
              <a:buFont typeface="Noto Sans Symbols"/>
              <a:buChar char="•"/>
            </a:pPr>
            <a:r>
              <a:rPr lang="en-US" sz="2400" b="0" i="0" u="none" strike="noStrike" cap="none">
                <a:solidFill>
                  <a:srgbClr val="3F3F3F"/>
                </a:solidFill>
                <a:latin typeface="Galdeano"/>
                <a:ea typeface="Galdeano"/>
                <a:cs typeface="Galdeano"/>
                <a:sym typeface="Galdeano"/>
              </a:rPr>
              <a:t>A watershed can be defined as a ridge of high land dividing two areas that are drained by different river systems. </a:t>
            </a:r>
          </a:p>
          <a:p>
            <a:pPr marL="282575" marR="0" lvl="0" indent="-282575" algn="l" rtl="0">
              <a:lnSpc>
                <a:spcPct val="90000"/>
              </a:lnSpc>
              <a:spcBef>
                <a:spcPts val="2000"/>
              </a:spcBef>
              <a:spcAft>
                <a:spcPts val="0"/>
              </a:spcAft>
              <a:buClr>
                <a:srgbClr val="3F3F3F"/>
              </a:buClr>
              <a:buSzPct val="100000"/>
              <a:buFont typeface="Noto Sans Symbols"/>
              <a:buChar char="•"/>
            </a:pPr>
            <a:r>
              <a:rPr lang="en-US" sz="2400" b="0" i="0" u="none" strike="noStrike" cap="none">
                <a:solidFill>
                  <a:srgbClr val="3F3F3F"/>
                </a:solidFill>
                <a:latin typeface="Galdeano"/>
                <a:ea typeface="Galdeano"/>
                <a:cs typeface="Galdeano"/>
                <a:sym typeface="Galdeano"/>
              </a:rPr>
              <a:t>A watershed can be thought of as a large bathtub. When a drop of water hits anywhere in the bathtub it eventually finds its way to the drain. The bathtub defines the watershed boundary. On land, that boundary is determined topographically by ridges, or high elevation points. Water flows downhill, so mountains and ridge tops define watershed boundaries.</a:t>
            </a:r>
          </a:p>
          <a:p>
            <a:pPr marL="282575" marR="0" lvl="0" indent="-282575" algn="ctr" rtl="0">
              <a:lnSpc>
                <a:spcPct val="90000"/>
              </a:lnSpc>
              <a:spcBef>
                <a:spcPts val="2000"/>
              </a:spcBef>
              <a:buClr>
                <a:srgbClr val="3F3F3F"/>
              </a:buClr>
              <a:buSzPct val="25000"/>
              <a:buFont typeface="Noto Sans Symbols"/>
              <a:buNone/>
            </a:pPr>
            <a:r>
              <a:rPr lang="en-US" sz="2800" b="1" i="0" u="none" strike="noStrike" cap="none">
                <a:solidFill>
                  <a:srgbClr val="3F3F3F"/>
                </a:solidFill>
                <a:latin typeface="Galdeano"/>
                <a:ea typeface="Galdeano"/>
                <a:cs typeface="Galdeano"/>
                <a:sym typeface="Galdeano"/>
              </a:rPr>
              <a:t>What watershed do you live in, what are the boundaries?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What to bring:</a:t>
            </a:r>
          </a:p>
        </p:txBody>
      </p:sp>
      <p:pic>
        <p:nvPicPr>
          <p:cNvPr id="113" name="Shape 113"/>
          <p:cNvPicPr preferRelativeResize="0"/>
          <p:nvPr/>
        </p:nvPicPr>
        <p:blipFill rotWithShape="1">
          <a:blip r:embed="rId3">
            <a:alphaModFix/>
          </a:blip>
          <a:srcRect/>
          <a:stretch/>
        </p:blipFill>
        <p:spPr>
          <a:xfrm>
            <a:off x="762000" y="1371600"/>
            <a:ext cx="2057400" cy="1977033"/>
          </a:xfrm>
          <a:prstGeom prst="rect">
            <a:avLst/>
          </a:prstGeom>
          <a:noFill/>
          <a:ln>
            <a:noFill/>
          </a:ln>
        </p:spPr>
      </p:pic>
      <p:pic>
        <p:nvPicPr>
          <p:cNvPr id="114" name="Shape 114"/>
          <p:cNvPicPr preferRelativeResize="0"/>
          <p:nvPr/>
        </p:nvPicPr>
        <p:blipFill rotWithShape="1">
          <a:blip r:embed="rId4">
            <a:alphaModFix/>
          </a:blip>
          <a:srcRect/>
          <a:stretch/>
        </p:blipFill>
        <p:spPr>
          <a:xfrm>
            <a:off x="4962507" y="1822450"/>
            <a:ext cx="1752600" cy="1752600"/>
          </a:xfrm>
          <a:prstGeom prst="rect">
            <a:avLst/>
          </a:prstGeom>
          <a:noFill/>
          <a:ln>
            <a:noFill/>
          </a:ln>
        </p:spPr>
      </p:pic>
      <p:pic>
        <p:nvPicPr>
          <p:cNvPr id="115" name="Shape 115"/>
          <p:cNvPicPr preferRelativeResize="0"/>
          <p:nvPr/>
        </p:nvPicPr>
        <p:blipFill rotWithShape="1">
          <a:blip r:embed="rId5">
            <a:alphaModFix/>
          </a:blip>
          <a:srcRect/>
          <a:stretch/>
        </p:blipFill>
        <p:spPr>
          <a:xfrm>
            <a:off x="3048000" y="1479550"/>
            <a:ext cx="1816082" cy="2749549"/>
          </a:xfrm>
          <a:prstGeom prst="rect">
            <a:avLst/>
          </a:prstGeom>
          <a:noFill/>
          <a:ln>
            <a:noFill/>
          </a:ln>
        </p:spPr>
      </p:pic>
      <p:pic>
        <p:nvPicPr>
          <p:cNvPr id="116" name="Shape 116"/>
          <p:cNvPicPr preferRelativeResize="0"/>
          <p:nvPr/>
        </p:nvPicPr>
        <p:blipFill rotWithShape="1">
          <a:blip r:embed="rId6">
            <a:alphaModFix/>
          </a:blip>
          <a:srcRect/>
          <a:stretch/>
        </p:blipFill>
        <p:spPr>
          <a:xfrm>
            <a:off x="6934200" y="1968500"/>
            <a:ext cx="1996585" cy="2298699"/>
          </a:xfrm>
          <a:prstGeom prst="rect">
            <a:avLst/>
          </a:prstGeom>
          <a:noFill/>
          <a:ln>
            <a:noFill/>
          </a:ln>
        </p:spPr>
      </p:pic>
      <p:pic>
        <p:nvPicPr>
          <p:cNvPr id="117" name="Shape 117"/>
          <p:cNvPicPr preferRelativeResize="0"/>
          <p:nvPr/>
        </p:nvPicPr>
        <p:blipFill rotWithShape="1">
          <a:blip r:embed="rId7">
            <a:alphaModFix/>
          </a:blip>
          <a:srcRect/>
          <a:stretch/>
        </p:blipFill>
        <p:spPr>
          <a:xfrm>
            <a:off x="5654657" y="4413239"/>
            <a:ext cx="2120899" cy="2120899"/>
          </a:xfrm>
          <a:prstGeom prst="rect">
            <a:avLst/>
          </a:prstGeom>
          <a:noFill/>
          <a:ln>
            <a:noFill/>
          </a:ln>
        </p:spPr>
      </p:pic>
      <p:pic>
        <p:nvPicPr>
          <p:cNvPr id="118" name="Shape 118"/>
          <p:cNvPicPr preferRelativeResize="0"/>
          <p:nvPr/>
        </p:nvPicPr>
        <p:blipFill rotWithShape="1">
          <a:blip r:embed="rId8">
            <a:alphaModFix/>
          </a:blip>
          <a:srcRect/>
          <a:stretch/>
        </p:blipFill>
        <p:spPr>
          <a:xfrm>
            <a:off x="3276600" y="4413239"/>
            <a:ext cx="2082800" cy="1486598"/>
          </a:xfrm>
          <a:prstGeom prst="rect">
            <a:avLst/>
          </a:prstGeom>
          <a:noFill/>
          <a:ln>
            <a:noFill/>
          </a:ln>
        </p:spPr>
      </p:pic>
      <p:pic>
        <p:nvPicPr>
          <p:cNvPr id="119" name="Shape 119"/>
          <p:cNvPicPr preferRelativeResize="0"/>
          <p:nvPr/>
        </p:nvPicPr>
        <p:blipFill rotWithShape="1">
          <a:blip r:embed="rId9">
            <a:alphaModFix/>
          </a:blip>
          <a:srcRect/>
          <a:stretch/>
        </p:blipFill>
        <p:spPr>
          <a:xfrm>
            <a:off x="632941" y="3962400"/>
            <a:ext cx="2186459" cy="21780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Water Characteristics </a:t>
            </a:r>
          </a:p>
        </p:txBody>
      </p:sp>
      <p:sp>
        <p:nvSpPr>
          <p:cNvPr id="265" name="Shape 265"/>
          <p:cNvSpPr txBox="1">
            <a:spLocks noGrp="1"/>
          </p:cNvSpPr>
          <p:nvPr>
            <p:ph type="body" idx="1"/>
          </p:nvPr>
        </p:nvSpPr>
        <p:spPr>
          <a:xfrm>
            <a:off x="762000" y="1447800"/>
            <a:ext cx="8001000" cy="5257799"/>
          </a:xfrm>
          <a:prstGeom prst="rect">
            <a:avLst/>
          </a:prstGeom>
          <a:noFill/>
          <a:ln>
            <a:noFill/>
          </a:ln>
        </p:spPr>
        <p:txBody>
          <a:bodyPr lIns="91425" tIns="45700" rIns="91425" bIns="45700" anchor="t" anchorCtr="0">
            <a:noAutofit/>
          </a:bodyPr>
          <a:lstStyle/>
          <a:p>
            <a:pPr marL="282575" marR="0" lvl="0" indent="-282575" algn="l" rtl="0">
              <a:spcBef>
                <a:spcPts val="0"/>
              </a:spcBef>
              <a:spcAft>
                <a:spcPts val="0"/>
              </a:spcAft>
              <a:buClr>
                <a:srgbClr val="3F3F3F"/>
              </a:buClr>
              <a:buSzPct val="99615"/>
              <a:buFont typeface="Noto Sans Symbols"/>
              <a:buChar char="•"/>
            </a:pPr>
            <a:r>
              <a:rPr lang="en-US" sz="2590" b="0" i="0" u="none" strike="noStrike" cap="none">
                <a:solidFill>
                  <a:srgbClr val="3F3F3F"/>
                </a:solidFill>
                <a:latin typeface="Galdeano"/>
                <a:ea typeface="Galdeano"/>
                <a:cs typeface="Galdeano"/>
                <a:sym typeface="Galdeano"/>
              </a:rPr>
              <a:t>During your time at MOSS we will be collecting water samples to measure the following water characteristics:</a:t>
            </a:r>
          </a:p>
          <a:p>
            <a:pPr marL="577850" marR="0" lvl="1" indent="-298450" algn="l" rtl="0">
              <a:spcBef>
                <a:spcPts val="600"/>
              </a:spcBef>
              <a:spcAft>
                <a:spcPts val="0"/>
              </a:spcAft>
              <a:buClr>
                <a:srgbClr val="3F3F3F"/>
              </a:buClr>
              <a:buSzPct val="100909"/>
              <a:buFont typeface="Noto Sans Symbols"/>
              <a:buChar char="•"/>
            </a:pPr>
            <a:r>
              <a:rPr lang="en-US" sz="2220" b="0" i="0" u="none" strike="noStrike" cap="none">
                <a:solidFill>
                  <a:srgbClr val="3F3F3F"/>
                </a:solidFill>
                <a:latin typeface="Galdeano"/>
                <a:ea typeface="Galdeano"/>
                <a:cs typeface="Galdeano"/>
                <a:sym typeface="Galdeano"/>
              </a:rPr>
              <a:t>Turbidity- the amount of particulate matter that is suspended in the water</a:t>
            </a:r>
          </a:p>
          <a:p>
            <a:pPr marL="577850" marR="0" lvl="1" indent="-298450" algn="l" rtl="0">
              <a:spcBef>
                <a:spcPts val="600"/>
              </a:spcBef>
              <a:spcAft>
                <a:spcPts val="0"/>
              </a:spcAft>
              <a:buClr>
                <a:srgbClr val="3F3F3F"/>
              </a:buClr>
              <a:buSzPct val="100909"/>
              <a:buFont typeface="Noto Sans Symbols"/>
              <a:buChar char="•"/>
            </a:pPr>
            <a:r>
              <a:rPr lang="en-US" sz="2220" b="0" i="0" u="none" strike="noStrike" cap="none">
                <a:solidFill>
                  <a:srgbClr val="3F3F3F"/>
                </a:solidFill>
                <a:latin typeface="Galdeano"/>
                <a:ea typeface="Galdeano"/>
                <a:cs typeface="Galdeano"/>
                <a:sym typeface="Galdeano"/>
              </a:rPr>
              <a:t>Conductivity- measures how well the water allows an electrical current to pass through it</a:t>
            </a:r>
          </a:p>
          <a:p>
            <a:pPr marL="577850" marR="0" lvl="1" indent="-298450" algn="l" rtl="0">
              <a:spcBef>
                <a:spcPts val="600"/>
              </a:spcBef>
              <a:spcAft>
                <a:spcPts val="0"/>
              </a:spcAft>
              <a:buClr>
                <a:srgbClr val="3F3F3F"/>
              </a:buClr>
              <a:buSzPct val="100909"/>
              <a:buFont typeface="Noto Sans Symbols"/>
              <a:buChar char="•"/>
            </a:pPr>
            <a:r>
              <a:rPr lang="en-US" sz="2220" b="0" i="0" u="none" strike="noStrike" cap="none">
                <a:solidFill>
                  <a:srgbClr val="3F3F3F"/>
                </a:solidFill>
                <a:latin typeface="Galdeano"/>
                <a:ea typeface="Galdeano"/>
                <a:cs typeface="Galdeano"/>
                <a:sym typeface="Galdeano"/>
              </a:rPr>
              <a:t>Temperature</a:t>
            </a:r>
          </a:p>
          <a:p>
            <a:pPr marL="577850" marR="0" lvl="1" indent="-298450" algn="l" rtl="0">
              <a:spcBef>
                <a:spcPts val="600"/>
              </a:spcBef>
              <a:spcAft>
                <a:spcPts val="0"/>
              </a:spcAft>
              <a:buClr>
                <a:srgbClr val="3F3F3F"/>
              </a:buClr>
              <a:buSzPct val="100909"/>
              <a:buFont typeface="Noto Sans Symbols"/>
              <a:buChar char="•"/>
            </a:pPr>
            <a:r>
              <a:rPr lang="en-US" sz="2220" b="0" i="0" u="none" strike="noStrike" cap="none">
                <a:solidFill>
                  <a:srgbClr val="3F3F3F"/>
                </a:solidFill>
                <a:latin typeface="Galdeano"/>
                <a:ea typeface="Galdeano"/>
                <a:cs typeface="Galdeano"/>
                <a:sym typeface="Galdeano"/>
              </a:rPr>
              <a:t>pH- the measure of the acidity or basicity of a water based solution </a:t>
            </a:r>
          </a:p>
          <a:p>
            <a:pPr marL="577850" marR="0" lvl="1" indent="-298450" algn="l" rtl="0">
              <a:spcBef>
                <a:spcPts val="600"/>
              </a:spcBef>
              <a:spcAft>
                <a:spcPts val="0"/>
              </a:spcAft>
              <a:buClr>
                <a:srgbClr val="3F3F3F"/>
              </a:buClr>
              <a:buSzPct val="100909"/>
              <a:buFont typeface="Noto Sans Symbols"/>
              <a:buChar char="•"/>
            </a:pPr>
            <a:r>
              <a:rPr lang="en-US" sz="2220" b="0" i="0" u="none" strike="noStrike" cap="none">
                <a:solidFill>
                  <a:srgbClr val="3F3F3F"/>
                </a:solidFill>
                <a:latin typeface="Galdeano"/>
                <a:ea typeface="Galdeano"/>
                <a:cs typeface="Galdeano"/>
                <a:sym typeface="Galdeano"/>
              </a:rPr>
              <a:t>Dissolved oxygen- the amount of oxygen dissolved in water</a:t>
            </a:r>
          </a:p>
          <a:p>
            <a:pPr marL="577850" marR="0" lvl="1" indent="-298450" algn="ctr" rtl="0">
              <a:spcBef>
                <a:spcPts val="600"/>
              </a:spcBef>
              <a:buClr>
                <a:srgbClr val="3F3F3F"/>
              </a:buClr>
              <a:buSzPct val="25000"/>
              <a:buFont typeface="Noto Sans Symbols"/>
              <a:buNone/>
            </a:pPr>
            <a:r>
              <a:rPr lang="en-US" sz="2590" b="1" i="0" u="none" strike="noStrike" cap="none">
                <a:solidFill>
                  <a:srgbClr val="3F3F3F"/>
                </a:solidFill>
                <a:latin typeface="Galdeano"/>
                <a:ea typeface="Galdeano"/>
                <a:cs typeface="Galdeano"/>
                <a:sym typeface="Galdeano"/>
              </a:rPr>
              <a:t>What do you think can </a:t>
            </a:r>
            <a:r>
              <a:rPr lang="en-US" sz="2590" b="1"/>
              <a:t>a</a:t>
            </a:r>
            <a:r>
              <a:rPr lang="en-US" sz="2590" b="1" i="0" u="none" strike="noStrike" cap="none">
                <a:solidFill>
                  <a:srgbClr val="3F3F3F"/>
                </a:solidFill>
                <a:latin typeface="Galdeano"/>
                <a:ea typeface="Galdeano"/>
                <a:cs typeface="Galdeano"/>
                <a:sym typeface="Galdeano"/>
              </a:rPr>
              <a:t>ffect water characteristics?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Turbidity</a:t>
            </a:r>
          </a:p>
        </p:txBody>
      </p:sp>
      <p:sp>
        <p:nvSpPr>
          <p:cNvPr id="271" name="Shape 271"/>
          <p:cNvSpPr txBox="1">
            <a:spLocks noGrp="1"/>
          </p:cNvSpPr>
          <p:nvPr>
            <p:ph type="body" idx="1"/>
          </p:nvPr>
        </p:nvSpPr>
        <p:spPr>
          <a:xfrm>
            <a:off x="762000" y="1801906"/>
            <a:ext cx="7599363" cy="4324257"/>
          </a:xfrm>
          <a:prstGeom prst="rect">
            <a:avLst/>
          </a:prstGeom>
          <a:noFill/>
          <a:ln>
            <a:noFill/>
          </a:ln>
        </p:spPr>
        <p:txBody>
          <a:bodyPr lIns="91425" tIns="45700" rIns="91425" bIns="45700" anchor="t" anchorCtr="0">
            <a:noAutofit/>
          </a:bodyPr>
          <a:lstStyle/>
          <a:p>
            <a:pPr marL="282575" marR="0" lvl="0" indent="-282575" algn="l" rtl="0">
              <a:spcBef>
                <a:spcPts val="0"/>
              </a:spcBef>
              <a:spcAft>
                <a:spcPts val="0"/>
              </a:spcAft>
              <a:buClr>
                <a:srgbClr val="3F3F3F"/>
              </a:buClr>
              <a:buSzPct val="100000"/>
              <a:buFont typeface="Noto Sans Symbols"/>
              <a:buChar char="•"/>
            </a:pPr>
            <a:r>
              <a:rPr lang="en-US" sz="2400" b="0" i="0" u="none" strike="noStrike" cap="none">
                <a:solidFill>
                  <a:srgbClr val="3F3F3F"/>
                </a:solidFill>
                <a:latin typeface="Galdeano"/>
                <a:ea typeface="Galdeano"/>
                <a:cs typeface="Galdeano"/>
                <a:sym typeface="Galdeano"/>
              </a:rPr>
              <a:t>Turbidity is the amount of particulate matter that is suspended in the water</a:t>
            </a:r>
          </a:p>
          <a:p>
            <a:pPr marL="282575" marR="0" lvl="0" indent="-282575" algn="l" rtl="0">
              <a:spcBef>
                <a:spcPts val="2000"/>
              </a:spcBef>
              <a:spcAft>
                <a:spcPts val="0"/>
              </a:spcAft>
              <a:buClr>
                <a:srgbClr val="3F3F3F"/>
              </a:buClr>
              <a:buSzPct val="100000"/>
              <a:buFont typeface="Noto Sans Symbols"/>
              <a:buChar char="•"/>
            </a:pPr>
            <a:r>
              <a:rPr lang="en-US" sz="2400" b="0" i="0" u="none" strike="noStrike" cap="none">
                <a:solidFill>
                  <a:srgbClr val="3F3F3F"/>
                </a:solidFill>
                <a:latin typeface="Galdeano"/>
                <a:ea typeface="Galdeano"/>
                <a:cs typeface="Galdeano"/>
                <a:sym typeface="Galdeano"/>
              </a:rPr>
              <a:t>The ‘murkier’ the water the greater the turbidity </a:t>
            </a:r>
          </a:p>
          <a:p>
            <a:pPr marL="282575" marR="0" lvl="0" indent="-282575" algn="ctr" rtl="0">
              <a:spcBef>
                <a:spcPts val="2000"/>
              </a:spcBef>
              <a:buClr>
                <a:srgbClr val="3F3F3F"/>
              </a:buClr>
              <a:buSzPct val="25000"/>
              <a:buFont typeface="Noto Sans Symbols"/>
              <a:buNone/>
            </a:pPr>
            <a:r>
              <a:rPr lang="en-US" sz="2800" b="1" i="0" u="none" strike="noStrike" cap="none">
                <a:solidFill>
                  <a:srgbClr val="3F3F3F"/>
                </a:solidFill>
                <a:latin typeface="Galdeano"/>
                <a:ea typeface="Galdeano"/>
                <a:cs typeface="Galdeano"/>
                <a:sym typeface="Galdeano"/>
              </a:rPr>
              <a:t>Which one of these would be more turbid?</a:t>
            </a:r>
          </a:p>
        </p:txBody>
      </p:sp>
      <p:pic>
        <p:nvPicPr>
          <p:cNvPr id="272" name="Shape 272"/>
          <p:cNvPicPr preferRelativeResize="0"/>
          <p:nvPr/>
        </p:nvPicPr>
        <p:blipFill rotWithShape="1">
          <a:blip r:embed="rId3">
            <a:alphaModFix/>
          </a:blip>
          <a:srcRect/>
          <a:stretch/>
        </p:blipFill>
        <p:spPr>
          <a:xfrm>
            <a:off x="4692546" y="3962400"/>
            <a:ext cx="3668815" cy="2435334"/>
          </a:xfrm>
          <a:prstGeom prst="rect">
            <a:avLst/>
          </a:prstGeom>
          <a:noFill/>
          <a:ln>
            <a:noFill/>
          </a:ln>
        </p:spPr>
      </p:pic>
      <p:pic>
        <p:nvPicPr>
          <p:cNvPr id="273" name="Shape 273"/>
          <p:cNvPicPr preferRelativeResize="0"/>
          <p:nvPr/>
        </p:nvPicPr>
        <p:blipFill rotWithShape="1">
          <a:blip r:embed="rId4">
            <a:alphaModFix/>
          </a:blip>
          <a:srcRect/>
          <a:stretch/>
        </p:blipFill>
        <p:spPr>
          <a:xfrm>
            <a:off x="831300" y="3962400"/>
            <a:ext cx="3689899" cy="24353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pH</a:t>
            </a:r>
          </a:p>
        </p:txBody>
      </p:sp>
      <p:sp>
        <p:nvSpPr>
          <p:cNvPr id="279" name="Shape 279"/>
          <p:cNvSpPr txBox="1">
            <a:spLocks noGrp="1"/>
          </p:cNvSpPr>
          <p:nvPr>
            <p:ph type="body" idx="1"/>
          </p:nvPr>
        </p:nvSpPr>
        <p:spPr>
          <a:xfrm>
            <a:off x="1089025" y="1801906"/>
            <a:ext cx="5159376" cy="4324257"/>
          </a:xfrm>
          <a:prstGeom prst="rect">
            <a:avLst/>
          </a:prstGeom>
          <a:noFill/>
          <a:ln>
            <a:noFill/>
          </a:ln>
        </p:spPr>
        <p:txBody>
          <a:bodyPr lIns="91425" tIns="45700" rIns="91425" bIns="45700" anchor="t" anchorCtr="0">
            <a:noAutofit/>
          </a:bodyPr>
          <a:lstStyle/>
          <a:p>
            <a:pPr marL="282575" marR="0" lvl="0" indent="-282575" algn="l" rtl="0">
              <a:spcBef>
                <a:spcPts val="0"/>
              </a:spcBef>
              <a:spcAft>
                <a:spcPts val="0"/>
              </a:spcAft>
              <a:buClr>
                <a:srgbClr val="3F3F3F"/>
              </a:buClr>
              <a:buSzPct val="100000"/>
              <a:buFont typeface="Noto Sans Symbols"/>
              <a:buNone/>
            </a:pPr>
            <a:endParaRPr sz="2400" b="0" i="0" u="none" strike="noStrike" cap="none">
              <a:solidFill>
                <a:srgbClr val="3F3F3F"/>
              </a:solidFill>
              <a:latin typeface="Galdeano"/>
              <a:ea typeface="Galdeano"/>
              <a:cs typeface="Galdeano"/>
              <a:sym typeface="Galdeano"/>
            </a:endParaRPr>
          </a:p>
          <a:p>
            <a:pPr marL="282575" marR="0" lvl="0" indent="-282575" algn="l" rtl="0">
              <a:spcBef>
                <a:spcPts val="2000"/>
              </a:spcBef>
              <a:spcAft>
                <a:spcPts val="0"/>
              </a:spcAft>
              <a:buClr>
                <a:srgbClr val="3F3F3F"/>
              </a:buClr>
              <a:buSzPct val="100000"/>
              <a:buFont typeface="Noto Sans Symbols"/>
              <a:buChar char="•"/>
            </a:pPr>
            <a:r>
              <a:rPr lang="en-US" sz="2400" b="0" i="0" u="none" strike="noStrike" cap="none">
                <a:solidFill>
                  <a:srgbClr val="3F3F3F"/>
                </a:solidFill>
                <a:latin typeface="Galdeano"/>
                <a:ea typeface="Galdeano"/>
                <a:cs typeface="Galdeano"/>
                <a:sym typeface="Galdeano"/>
              </a:rPr>
              <a:t>pH (per hydrogen) is the measure of the acidity or basicity of a water based solution </a:t>
            </a:r>
          </a:p>
          <a:p>
            <a:pPr marL="282575" marR="0" lvl="0" indent="-282575" algn="l" rtl="0">
              <a:spcBef>
                <a:spcPts val="2000"/>
              </a:spcBef>
              <a:spcAft>
                <a:spcPts val="0"/>
              </a:spcAft>
              <a:buClr>
                <a:srgbClr val="3F3F3F"/>
              </a:buClr>
              <a:buSzPct val="100000"/>
              <a:buFont typeface="Noto Sans Symbols"/>
              <a:buChar char="•"/>
            </a:pPr>
            <a:r>
              <a:rPr lang="en-US" sz="2400" b="0" i="0" u="none" strike="noStrike" cap="none">
                <a:solidFill>
                  <a:srgbClr val="3F3F3F"/>
                </a:solidFill>
                <a:latin typeface="Galdeano"/>
                <a:ea typeface="Galdeano"/>
                <a:cs typeface="Galdeano"/>
                <a:sym typeface="Galdeano"/>
              </a:rPr>
              <a:t>The pH scale ranges from 0-14</a:t>
            </a:r>
          </a:p>
          <a:p>
            <a:pPr marL="577850" marR="0" lvl="1" indent="-298450" algn="l" rtl="0">
              <a:spcBef>
                <a:spcPts val="600"/>
              </a:spcBef>
              <a:spcAft>
                <a:spcPts val="0"/>
              </a:spcAft>
              <a:buClr>
                <a:srgbClr val="3F3F3F"/>
              </a:buClr>
              <a:buSzPct val="100000"/>
              <a:buFont typeface="Noto Sans Symbols"/>
              <a:buChar char="•"/>
            </a:pPr>
            <a:r>
              <a:rPr lang="en-US" sz="2200" b="0" i="0" u="none" strike="noStrike" cap="none">
                <a:solidFill>
                  <a:srgbClr val="3F3F3F"/>
                </a:solidFill>
                <a:latin typeface="Galdeano"/>
                <a:ea typeface="Galdeano"/>
                <a:cs typeface="Galdeano"/>
                <a:sym typeface="Galdeano"/>
              </a:rPr>
              <a:t>7 is neutral</a:t>
            </a:r>
          </a:p>
          <a:p>
            <a:pPr marL="577850" marR="0" lvl="1" indent="-298450" algn="l" rtl="0">
              <a:spcBef>
                <a:spcPts val="600"/>
              </a:spcBef>
              <a:spcAft>
                <a:spcPts val="0"/>
              </a:spcAft>
              <a:buClr>
                <a:srgbClr val="3F3F3F"/>
              </a:buClr>
              <a:buSzPct val="100000"/>
              <a:buFont typeface="Noto Sans Symbols"/>
              <a:buChar char="•"/>
            </a:pPr>
            <a:r>
              <a:rPr lang="en-US" sz="2200" b="0" i="0" u="none" strike="noStrike" cap="none">
                <a:solidFill>
                  <a:srgbClr val="3F3F3F"/>
                </a:solidFill>
                <a:latin typeface="Galdeano"/>
                <a:ea typeface="Galdeano"/>
                <a:cs typeface="Galdeano"/>
                <a:sym typeface="Galdeano"/>
              </a:rPr>
              <a:t>A pH greater than 7 is basic </a:t>
            </a:r>
          </a:p>
          <a:p>
            <a:pPr marL="577850" marR="0" lvl="1" indent="-298450" algn="l" rtl="0">
              <a:spcBef>
                <a:spcPts val="600"/>
              </a:spcBef>
              <a:spcAft>
                <a:spcPts val="0"/>
              </a:spcAft>
              <a:buClr>
                <a:srgbClr val="3F3F3F"/>
              </a:buClr>
              <a:buSzPct val="100000"/>
              <a:buFont typeface="Noto Sans Symbols"/>
              <a:buChar char="•"/>
            </a:pPr>
            <a:r>
              <a:rPr lang="en-US" sz="2200" b="0" i="0" u="none" strike="noStrike" cap="none">
                <a:solidFill>
                  <a:srgbClr val="3F3F3F"/>
                </a:solidFill>
                <a:latin typeface="Galdeano"/>
                <a:ea typeface="Galdeano"/>
                <a:cs typeface="Galdeano"/>
                <a:sym typeface="Galdeano"/>
              </a:rPr>
              <a:t>A pH lower than 7 is acidic  </a:t>
            </a:r>
          </a:p>
          <a:p>
            <a:pPr marL="577850" marR="0" lvl="1" indent="-298450" algn="l" rtl="0">
              <a:spcBef>
                <a:spcPts val="600"/>
              </a:spcBef>
              <a:buClr>
                <a:srgbClr val="3F3F3F"/>
              </a:buClr>
              <a:buSzPct val="100000"/>
              <a:buFont typeface="Noto Sans Symbols"/>
              <a:buNone/>
            </a:pPr>
            <a:endParaRPr sz="2200" b="0" i="0" u="none" strike="noStrike" cap="none">
              <a:solidFill>
                <a:srgbClr val="3F3F3F"/>
              </a:solidFill>
              <a:latin typeface="Galdeano"/>
              <a:ea typeface="Galdeano"/>
              <a:cs typeface="Galdeano"/>
              <a:sym typeface="Galdeano"/>
            </a:endParaRPr>
          </a:p>
        </p:txBody>
      </p:sp>
      <p:pic>
        <p:nvPicPr>
          <p:cNvPr id="280" name="Shape 280"/>
          <p:cNvPicPr preferRelativeResize="0"/>
          <p:nvPr/>
        </p:nvPicPr>
        <p:blipFill rotWithShape="1">
          <a:blip r:embed="rId3">
            <a:alphaModFix/>
          </a:blip>
          <a:srcRect/>
          <a:stretch/>
        </p:blipFill>
        <p:spPr>
          <a:xfrm>
            <a:off x="6248400" y="1613645"/>
            <a:ext cx="2590800" cy="48237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Ecosystems </a:t>
            </a:r>
          </a:p>
        </p:txBody>
      </p:sp>
      <p:sp>
        <p:nvSpPr>
          <p:cNvPr id="286" name="Shape 286"/>
          <p:cNvSpPr txBox="1">
            <a:spLocks noGrp="1"/>
          </p:cNvSpPr>
          <p:nvPr>
            <p:ph type="body" idx="1"/>
          </p:nvPr>
        </p:nvSpPr>
        <p:spPr>
          <a:xfrm>
            <a:off x="1089024" y="1801906"/>
            <a:ext cx="7272339" cy="4675093"/>
          </a:xfrm>
          <a:prstGeom prst="rect">
            <a:avLst/>
          </a:prstGeom>
          <a:noFill/>
          <a:ln>
            <a:noFill/>
          </a:ln>
        </p:spPr>
        <p:txBody>
          <a:bodyPr lIns="91425" tIns="45700" rIns="91425" bIns="45700" anchor="t" anchorCtr="0">
            <a:noAutofit/>
          </a:bodyPr>
          <a:lstStyle/>
          <a:p>
            <a:pPr marL="282575" marR="0" lvl="0" indent="-282575" algn="l" rtl="0">
              <a:lnSpc>
                <a:spcPct val="90000"/>
              </a:lnSpc>
              <a:spcBef>
                <a:spcPts val="0"/>
              </a:spcBef>
              <a:spcAft>
                <a:spcPts val="0"/>
              </a:spcAft>
              <a:buClr>
                <a:srgbClr val="3F3F3F"/>
              </a:buClr>
              <a:buSzPct val="100000"/>
              <a:buFont typeface="Noto Sans Symbols"/>
              <a:buChar char="•"/>
            </a:pPr>
            <a:r>
              <a:rPr lang="en-US" sz="2400" b="0" i="0" u="none" strike="noStrike" cap="none">
                <a:solidFill>
                  <a:srgbClr val="3F3F3F"/>
                </a:solidFill>
                <a:latin typeface="Galdeano"/>
                <a:ea typeface="Galdeano"/>
                <a:cs typeface="Galdeano"/>
                <a:sym typeface="Galdeano"/>
              </a:rPr>
              <a:t>An ecosystem is a community of living (biotic) and non-living (abiotic) things that work together.</a:t>
            </a:r>
          </a:p>
          <a:p>
            <a:pPr marL="282575" marR="0" lvl="0" indent="-282575" algn="l" rtl="0">
              <a:lnSpc>
                <a:spcPct val="90000"/>
              </a:lnSpc>
              <a:spcBef>
                <a:spcPts val="2000"/>
              </a:spcBef>
              <a:spcAft>
                <a:spcPts val="0"/>
              </a:spcAft>
              <a:buClr>
                <a:srgbClr val="3F3F3F"/>
              </a:buClr>
              <a:buSzPct val="100000"/>
              <a:buFont typeface="Noto Sans Symbols"/>
              <a:buChar char="•"/>
            </a:pPr>
            <a:r>
              <a:rPr lang="en-US" sz="2400" b="0" i="0" u="none" strike="noStrike" cap="none">
                <a:solidFill>
                  <a:srgbClr val="3F3F3F"/>
                </a:solidFill>
                <a:latin typeface="Galdeano"/>
                <a:ea typeface="Galdeano"/>
                <a:cs typeface="Galdeano"/>
                <a:sym typeface="Galdeano"/>
              </a:rPr>
              <a:t>3 essential parts of an ecosystem </a:t>
            </a:r>
          </a:p>
          <a:p>
            <a:pPr marL="577850" marR="0" lvl="1" indent="-298450" algn="l" rtl="0">
              <a:lnSpc>
                <a:spcPct val="90000"/>
              </a:lnSpc>
              <a:spcBef>
                <a:spcPts val="600"/>
              </a:spcBef>
              <a:spcAft>
                <a:spcPts val="0"/>
              </a:spcAft>
              <a:buClr>
                <a:srgbClr val="3F3F3F"/>
              </a:buClr>
              <a:buSzPct val="100000"/>
              <a:buFont typeface="Noto Sans Symbols"/>
              <a:buChar char="•"/>
            </a:pPr>
            <a:r>
              <a:rPr lang="en-US" sz="2200" b="0" i="0" u="none" strike="noStrike" cap="none">
                <a:solidFill>
                  <a:srgbClr val="3F3F3F"/>
                </a:solidFill>
                <a:latin typeface="Galdeano"/>
                <a:ea typeface="Galdeano"/>
                <a:cs typeface="Galdeano"/>
                <a:sym typeface="Galdeano"/>
              </a:rPr>
              <a:t>Producer- green plants that create their own food</a:t>
            </a:r>
          </a:p>
          <a:p>
            <a:pPr marL="577850" marR="0" lvl="1" indent="-298450" algn="l" rtl="0">
              <a:lnSpc>
                <a:spcPct val="90000"/>
              </a:lnSpc>
              <a:spcBef>
                <a:spcPts val="600"/>
              </a:spcBef>
              <a:spcAft>
                <a:spcPts val="0"/>
              </a:spcAft>
              <a:buClr>
                <a:srgbClr val="3F3F3F"/>
              </a:buClr>
              <a:buSzPct val="100000"/>
              <a:buFont typeface="Noto Sans Symbols"/>
              <a:buChar char="•"/>
            </a:pPr>
            <a:r>
              <a:rPr lang="en-US" sz="2200" b="0" i="0" u="none" strike="noStrike" cap="none">
                <a:solidFill>
                  <a:srgbClr val="3F3F3F"/>
                </a:solidFill>
                <a:latin typeface="Galdeano"/>
                <a:ea typeface="Galdeano"/>
                <a:cs typeface="Galdeano"/>
                <a:sym typeface="Galdeano"/>
              </a:rPr>
              <a:t>Consumer-animals and they get their energy from the producers or from organisms that eat producers</a:t>
            </a:r>
          </a:p>
          <a:p>
            <a:pPr marL="577850" marR="0" lvl="1" indent="-298450" algn="l" rtl="0">
              <a:lnSpc>
                <a:spcPct val="90000"/>
              </a:lnSpc>
              <a:spcBef>
                <a:spcPts val="600"/>
              </a:spcBef>
              <a:spcAft>
                <a:spcPts val="0"/>
              </a:spcAft>
              <a:buClr>
                <a:srgbClr val="3F3F3F"/>
              </a:buClr>
              <a:buSzPct val="100000"/>
              <a:buFont typeface="Noto Sans Symbols"/>
              <a:buChar char="•"/>
            </a:pPr>
            <a:r>
              <a:rPr lang="en-US" sz="2200" b="0" i="0" u="none" strike="noStrike" cap="none">
                <a:solidFill>
                  <a:srgbClr val="3F3F3F"/>
                </a:solidFill>
                <a:latin typeface="Galdeano"/>
                <a:ea typeface="Galdeano"/>
                <a:cs typeface="Galdeano"/>
                <a:sym typeface="Galdeano"/>
              </a:rPr>
              <a:t>Decomposer- plants and animals that break down dead plants and animals into organic materials that go back into the soil</a:t>
            </a:r>
          </a:p>
          <a:p>
            <a:pPr marL="577850" marR="0" lvl="1" indent="-298450" algn="ctr" rtl="0">
              <a:lnSpc>
                <a:spcPct val="90000"/>
              </a:lnSpc>
              <a:spcBef>
                <a:spcPts val="600"/>
              </a:spcBef>
              <a:spcAft>
                <a:spcPts val="0"/>
              </a:spcAft>
              <a:buClr>
                <a:srgbClr val="3F3F3F"/>
              </a:buClr>
              <a:buSzPct val="25000"/>
              <a:buFont typeface="Noto Sans Symbols"/>
              <a:buNone/>
            </a:pPr>
            <a:r>
              <a:rPr lang="en-US" sz="2200" b="1" i="0" u="none" strike="noStrike" cap="none">
                <a:solidFill>
                  <a:srgbClr val="3F3F3F"/>
                </a:solidFill>
                <a:latin typeface="Galdeano"/>
                <a:ea typeface="Galdeano"/>
                <a:cs typeface="Galdeano"/>
                <a:sym typeface="Galdeano"/>
              </a:rPr>
              <a:t>What ecosystems can you think of? </a:t>
            </a:r>
          </a:p>
          <a:p>
            <a:pPr marL="577850" marR="0" lvl="1" indent="-298450" algn="ctr" rtl="0">
              <a:lnSpc>
                <a:spcPct val="90000"/>
              </a:lnSpc>
              <a:spcBef>
                <a:spcPts val="600"/>
              </a:spcBef>
              <a:spcAft>
                <a:spcPts val="0"/>
              </a:spcAft>
              <a:buClr>
                <a:srgbClr val="3F3F3F"/>
              </a:buClr>
              <a:buSzPct val="25000"/>
              <a:buFont typeface="Noto Sans Symbols"/>
              <a:buNone/>
            </a:pPr>
            <a:r>
              <a:rPr lang="en-US" sz="2200" b="1" i="0" u="none" strike="noStrike" cap="none">
                <a:solidFill>
                  <a:srgbClr val="3F3F3F"/>
                </a:solidFill>
                <a:latin typeface="Galdeano"/>
                <a:ea typeface="Galdeano"/>
                <a:cs typeface="Galdeano"/>
                <a:sym typeface="Galdeano"/>
              </a:rPr>
              <a:t>What producers, consumers and decomposers live within that ecosystem?</a:t>
            </a:r>
          </a:p>
          <a:p>
            <a:pPr marL="577850" marR="0" lvl="1" indent="-298450" algn="l" rtl="0">
              <a:lnSpc>
                <a:spcPct val="90000"/>
              </a:lnSpc>
              <a:spcBef>
                <a:spcPts val="600"/>
              </a:spcBef>
              <a:buClr>
                <a:srgbClr val="3F3F3F"/>
              </a:buClr>
              <a:buSzPct val="100000"/>
              <a:buFont typeface="Noto Sans Symbols"/>
              <a:buNone/>
            </a:pPr>
            <a:endParaRPr sz="2200" b="0" i="0" u="none" strike="noStrike" cap="none">
              <a:solidFill>
                <a:srgbClr val="3F3F3F"/>
              </a:solidFill>
              <a:latin typeface="Galdeano"/>
              <a:ea typeface="Galdeano"/>
              <a:cs typeface="Galdeano"/>
              <a:sym typeface="Galdean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1087437" y="2411506"/>
            <a:ext cx="7675563" cy="2084294"/>
          </a:xfrm>
          <a:prstGeom prst="rect">
            <a:avLst/>
          </a:prstGeom>
          <a:noFill/>
          <a:ln>
            <a:noFill/>
          </a:ln>
        </p:spPr>
        <p:txBody>
          <a:bodyPr lIns="91425" tIns="45700" rIns="91425" bIns="45700" anchor="t" anchorCtr="0">
            <a:noAutofit/>
          </a:bodyPr>
          <a:lstStyle/>
          <a:p>
            <a:pPr marL="282575" marR="0" lvl="0" indent="-282575" algn="l" rtl="0">
              <a:spcBef>
                <a:spcPts val="0"/>
              </a:spcBef>
              <a:buClr>
                <a:srgbClr val="3F3F3F"/>
              </a:buClr>
              <a:buSzPct val="25000"/>
              <a:buFont typeface="Noto Sans Symbols"/>
              <a:buNone/>
            </a:pPr>
            <a:r>
              <a:rPr lang="en-US" sz="9600" b="0" i="0" u="none" strike="noStrike" cap="none">
                <a:solidFill>
                  <a:srgbClr val="3F3F3F"/>
                </a:solidFill>
                <a:latin typeface="Galdeano"/>
                <a:ea typeface="Galdeano"/>
                <a:cs typeface="Galdeano"/>
                <a:sym typeface="Galdeano"/>
              </a:rPr>
              <a:t>See you soon!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What to bring cont.:</a:t>
            </a:r>
          </a:p>
        </p:txBody>
      </p:sp>
      <p:sp>
        <p:nvSpPr>
          <p:cNvPr id="125" name="Shape 125"/>
          <p:cNvSpPr txBox="1">
            <a:spLocks noGrp="1"/>
          </p:cNvSpPr>
          <p:nvPr>
            <p:ph type="body" idx="1"/>
            <p:extLst>
              <p:ext uri="{D42A27DB-BD31-4B8C-83A1-F6EECF244321}">
                <p14:modId xmlns:p14="http://schemas.microsoft.com/office/powerpoint/2010/main" val="833103225"/>
              </p:ext>
            </p:extLst>
          </p:nvPr>
        </p:nvSpPr>
        <p:spPr>
          <a:xfrm>
            <a:off x="1089024" y="4953000"/>
            <a:ext cx="7272339" cy="1739153"/>
          </a:xfrm>
          <a:prstGeom prst="rect">
            <a:avLst/>
          </a:prstGeom>
          <a:noFill/>
          <a:ln>
            <a:noFill/>
          </a:ln>
        </p:spPr>
        <p:txBody>
          <a:bodyPr lIns="91425" tIns="45700" rIns="91425" bIns="45700" anchor="t" anchorCtr="0">
            <a:noAutofit/>
          </a:bodyPr>
          <a:lstStyle/>
          <a:p>
            <a:pPr indent="-282575">
              <a:spcBef>
                <a:spcPts val="0"/>
              </a:spcBef>
              <a:buFont typeface="Arial"/>
              <a:buChar char="•"/>
            </a:pPr>
            <a:r>
              <a:rPr lang="en-US" sz="2400" b="0" i="0" u="none" strike="noStrike" cap="none">
                <a:solidFill>
                  <a:srgbClr val="3F3F3F"/>
                </a:solidFill>
                <a:latin typeface="Galdeano"/>
                <a:ea typeface="Galdeano"/>
                <a:cs typeface="Galdeano"/>
                <a:sym typeface="Galdeano"/>
              </a:rPr>
              <a:t>MISC:</a:t>
            </a:r>
            <a:r>
              <a:rPr lang="en-US"/>
              <a:t> </a:t>
            </a:r>
            <a:r>
              <a:rPr lang="en-US" sz="2400" b="0" i="0" u="none" strike="noStrike" cap="none">
                <a:solidFill>
                  <a:srgbClr val="3F3F3F"/>
                </a:solidFill>
                <a:latin typeface="Galdeano"/>
                <a:ea typeface="Galdeano"/>
                <a:cs typeface="Galdeano"/>
                <a:sym typeface="Galdeano"/>
              </a:rPr>
              <a:t> • Flashlight (IMPORTANT!)</a:t>
            </a:r>
            <a:r>
              <a:rPr lang="en-US"/>
              <a:t> </a:t>
            </a:r>
            <a:r>
              <a:rPr lang="en-US" sz="2400" b="0" i="0" u="none" strike="noStrike" cap="none">
                <a:solidFill>
                  <a:srgbClr val="3F3F3F"/>
                </a:solidFill>
                <a:latin typeface="Galdeano"/>
                <a:ea typeface="Galdeano"/>
                <a:cs typeface="Galdeano"/>
                <a:sym typeface="Galdeano"/>
              </a:rPr>
              <a:t> • Pens, pencils, and a notebook</a:t>
            </a:r>
            <a:r>
              <a:rPr lang="en-US"/>
              <a:t> </a:t>
            </a:r>
            <a:r>
              <a:rPr lang="en-US" sz="2400" b="0" i="0" u="none" strike="noStrike" cap="none">
                <a:solidFill>
                  <a:srgbClr val="3F3F3F"/>
                </a:solidFill>
                <a:latin typeface="Galdeano"/>
                <a:ea typeface="Galdeano"/>
                <a:cs typeface="Galdeano"/>
                <a:sym typeface="Galdeano"/>
              </a:rPr>
              <a:t> • Personal reading material</a:t>
            </a:r>
            <a:r>
              <a:rPr lang="en-US"/>
              <a:t> </a:t>
            </a:r>
            <a:r>
              <a:rPr lang="en-US" sz="2400" b="0" i="0" u="none" strike="noStrike" cap="none">
                <a:solidFill>
                  <a:srgbClr val="3F3F3F"/>
                </a:solidFill>
                <a:latin typeface="Galdeano"/>
                <a:ea typeface="Galdeano"/>
                <a:cs typeface="Galdeano"/>
                <a:sym typeface="Galdeano"/>
              </a:rPr>
              <a:t> • Binoculars, field guides (optional)</a:t>
            </a:r>
            <a:r>
              <a:rPr lang="en-US"/>
              <a:t> </a:t>
            </a:r>
            <a:r>
              <a:rPr lang="en-US" sz="2400" b="0" i="0" u="none" strike="noStrike" cap="none">
                <a:solidFill>
                  <a:srgbClr val="3F3F3F"/>
                </a:solidFill>
                <a:latin typeface="Galdeano"/>
                <a:ea typeface="Galdeano"/>
                <a:cs typeface="Galdeano"/>
                <a:sym typeface="Galdeano"/>
              </a:rPr>
              <a:t> • Camera and film • Sunglasses</a:t>
            </a:r>
            <a:r>
              <a:rPr lang="en-US"/>
              <a:t> </a:t>
            </a:r>
            <a:endParaRPr lang="en-US" sz="2400" b="0" i="0" u="none" strike="noStrike" cap="none">
              <a:solidFill>
                <a:srgbClr val="3F3F3F"/>
              </a:solidFill>
              <a:latin typeface="Galdeano"/>
              <a:ea typeface="Galdeano"/>
              <a:cs typeface="Galdeano"/>
              <a:sym typeface="Galdeano"/>
            </a:endParaRPr>
          </a:p>
        </p:txBody>
      </p:sp>
      <p:pic>
        <p:nvPicPr>
          <p:cNvPr id="126" name="Shape 126"/>
          <p:cNvPicPr preferRelativeResize="0"/>
          <p:nvPr/>
        </p:nvPicPr>
        <p:blipFill rotWithShape="1">
          <a:blip r:embed="rId3">
            <a:alphaModFix/>
          </a:blip>
          <a:srcRect/>
          <a:stretch/>
        </p:blipFill>
        <p:spPr>
          <a:xfrm>
            <a:off x="5846762" y="3124200"/>
            <a:ext cx="2514599" cy="1674546"/>
          </a:xfrm>
          <a:prstGeom prst="rect">
            <a:avLst/>
          </a:prstGeom>
          <a:noFill/>
          <a:ln>
            <a:noFill/>
          </a:ln>
        </p:spPr>
      </p:pic>
      <p:pic>
        <p:nvPicPr>
          <p:cNvPr id="127" name="Shape 127"/>
          <p:cNvPicPr preferRelativeResize="0"/>
          <p:nvPr/>
        </p:nvPicPr>
        <p:blipFill rotWithShape="1">
          <a:blip r:embed="rId4">
            <a:alphaModFix/>
          </a:blip>
          <a:srcRect/>
          <a:stretch/>
        </p:blipFill>
        <p:spPr>
          <a:xfrm>
            <a:off x="2133600" y="3124200"/>
            <a:ext cx="2339975" cy="1623358"/>
          </a:xfrm>
          <a:prstGeom prst="rect">
            <a:avLst/>
          </a:prstGeom>
          <a:noFill/>
          <a:ln>
            <a:noFill/>
          </a:ln>
        </p:spPr>
      </p:pic>
      <p:pic>
        <p:nvPicPr>
          <p:cNvPr id="128" name="Shape 128"/>
          <p:cNvPicPr preferRelativeResize="0"/>
          <p:nvPr/>
        </p:nvPicPr>
        <p:blipFill rotWithShape="1">
          <a:blip r:embed="rId5">
            <a:alphaModFix/>
          </a:blip>
          <a:srcRect/>
          <a:stretch/>
        </p:blipFill>
        <p:spPr>
          <a:xfrm>
            <a:off x="4297362" y="1377950"/>
            <a:ext cx="2032000" cy="2032000"/>
          </a:xfrm>
          <a:prstGeom prst="rect">
            <a:avLst/>
          </a:prstGeom>
          <a:noFill/>
          <a:ln>
            <a:noFill/>
          </a:ln>
        </p:spPr>
      </p:pic>
      <p:pic>
        <p:nvPicPr>
          <p:cNvPr id="129" name="Shape 129"/>
          <p:cNvPicPr preferRelativeResize="0"/>
          <p:nvPr/>
        </p:nvPicPr>
        <p:blipFill rotWithShape="1">
          <a:blip r:embed="rId6">
            <a:alphaModFix/>
          </a:blip>
          <a:srcRect/>
          <a:stretch/>
        </p:blipFill>
        <p:spPr>
          <a:xfrm>
            <a:off x="1219200" y="1377950"/>
            <a:ext cx="1866900" cy="1866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What to bring to wear: </a:t>
            </a:r>
          </a:p>
        </p:txBody>
      </p:sp>
      <p:pic>
        <p:nvPicPr>
          <p:cNvPr id="136" name="Shape 136"/>
          <p:cNvPicPr preferRelativeResize="0"/>
          <p:nvPr/>
        </p:nvPicPr>
        <p:blipFill rotWithShape="1">
          <a:blip r:embed="rId3">
            <a:alphaModFix/>
          </a:blip>
          <a:srcRect/>
          <a:stretch/>
        </p:blipFill>
        <p:spPr>
          <a:xfrm>
            <a:off x="609600" y="1344705"/>
            <a:ext cx="2032000" cy="2032000"/>
          </a:xfrm>
          <a:prstGeom prst="rect">
            <a:avLst/>
          </a:prstGeom>
          <a:noFill/>
          <a:ln>
            <a:noFill/>
          </a:ln>
        </p:spPr>
      </p:pic>
      <p:pic>
        <p:nvPicPr>
          <p:cNvPr id="137" name="Shape 137"/>
          <p:cNvPicPr preferRelativeResize="0"/>
          <p:nvPr/>
        </p:nvPicPr>
        <p:blipFill rotWithShape="1">
          <a:blip r:embed="rId4">
            <a:alphaModFix/>
          </a:blip>
          <a:srcRect/>
          <a:stretch/>
        </p:blipFill>
        <p:spPr>
          <a:xfrm>
            <a:off x="2767852" y="1344705"/>
            <a:ext cx="1779494" cy="1779494"/>
          </a:xfrm>
          <a:prstGeom prst="rect">
            <a:avLst/>
          </a:prstGeom>
          <a:noFill/>
          <a:ln>
            <a:noFill/>
          </a:ln>
        </p:spPr>
      </p:pic>
      <p:pic>
        <p:nvPicPr>
          <p:cNvPr id="138" name="Shape 138"/>
          <p:cNvPicPr preferRelativeResize="0"/>
          <p:nvPr/>
        </p:nvPicPr>
        <p:blipFill rotWithShape="1">
          <a:blip r:embed="rId5">
            <a:alphaModFix/>
          </a:blip>
          <a:srcRect/>
          <a:stretch/>
        </p:blipFill>
        <p:spPr>
          <a:xfrm>
            <a:off x="609600" y="3591378"/>
            <a:ext cx="2064488" cy="1056821"/>
          </a:xfrm>
          <a:prstGeom prst="rect">
            <a:avLst/>
          </a:prstGeom>
          <a:noFill/>
          <a:ln>
            <a:noFill/>
          </a:ln>
        </p:spPr>
      </p:pic>
      <p:pic>
        <p:nvPicPr>
          <p:cNvPr id="139" name="Shape 139"/>
          <p:cNvPicPr preferRelativeResize="0"/>
          <p:nvPr/>
        </p:nvPicPr>
        <p:blipFill rotWithShape="1">
          <a:blip r:embed="rId6">
            <a:alphaModFix/>
          </a:blip>
          <a:srcRect/>
          <a:stretch/>
        </p:blipFill>
        <p:spPr>
          <a:xfrm>
            <a:off x="2743200" y="3225800"/>
            <a:ext cx="1549999" cy="3149600"/>
          </a:xfrm>
          <a:prstGeom prst="rect">
            <a:avLst/>
          </a:prstGeom>
          <a:noFill/>
          <a:ln>
            <a:noFill/>
          </a:ln>
        </p:spPr>
      </p:pic>
      <p:pic>
        <p:nvPicPr>
          <p:cNvPr id="140" name="Shape 140"/>
          <p:cNvPicPr preferRelativeResize="0"/>
          <p:nvPr/>
        </p:nvPicPr>
        <p:blipFill rotWithShape="1">
          <a:blip r:embed="rId7">
            <a:alphaModFix/>
          </a:blip>
          <a:srcRect/>
          <a:stretch/>
        </p:blipFill>
        <p:spPr>
          <a:xfrm>
            <a:off x="685800" y="4876800"/>
            <a:ext cx="1828800" cy="1828800"/>
          </a:xfrm>
          <a:prstGeom prst="rect">
            <a:avLst/>
          </a:prstGeom>
          <a:noFill/>
          <a:ln>
            <a:noFill/>
          </a:ln>
        </p:spPr>
      </p:pic>
      <p:pic>
        <p:nvPicPr>
          <p:cNvPr id="141" name="Shape 141"/>
          <p:cNvPicPr preferRelativeResize="0"/>
          <p:nvPr/>
        </p:nvPicPr>
        <p:blipFill rotWithShape="1">
          <a:blip r:embed="rId8">
            <a:alphaModFix/>
          </a:blip>
          <a:srcRect/>
          <a:stretch/>
        </p:blipFill>
        <p:spPr>
          <a:xfrm>
            <a:off x="4724400" y="1498600"/>
            <a:ext cx="1607752" cy="1701799"/>
          </a:xfrm>
          <a:prstGeom prst="rect">
            <a:avLst/>
          </a:prstGeom>
          <a:noFill/>
          <a:ln>
            <a:noFill/>
          </a:ln>
        </p:spPr>
      </p:pic>
      <p:pic>
        <p:nvPicPr>
          <p:cNvPr id="142" name="Shape 142"/>
          <p:cNvPicPr preferRelativeResize="0"/>
          <p:nvPr/>
        </p:nvPicPr>
        <p:blipFill rotWithShape="1">
          <a:blip r:embed="rId9">
            <a:alphaModFix/>
          </a:blip>
          <a:srcRect/>
          <a:stretch/>
        </p:blipFill>
        <p:spPr>
          <a:xfrm>
            <a:off x="4432300" y="3429000"/>
            <a:ext cx="1892300" cy="1892300"/>
          </a:xfrm>
          <a:prstGeom prst="rect">
            <a:avLst/>
          </a:prstGeom>
          <a:noFill/>
          <a:ln>
            <a:noFill/>
          </a:ln>
        </p:spPr>
      </p:pic>
      <p:pic>
        <p:nvPicPr>
          <p:cNvPr id="143" name="Shape 143"/>
          <p:cNvPicPr preferRelativeResize="0"/>
          <p:nvPr/>
        </p:nvPicPr>
        <p:blipFill rotWithShape="1">
          <a:blip r:embed="rId10">
            <a:alphaModFix/>
          </a:blip>
          <a:srcRect/>
          <a:stretch/>
        </p:blipFill>
        <p:spPr>
          <a:xfrm>
            <a:off x="6781800" y="1344705"/>
            <a:ext cx="1724025" cy="1369773"/>
          </a:xfrm>
          <a:prstGeom prst="rect">
            <a:avLst/>
          </a:prstGeom>
          <a:noFill/>
          <a:ln>
            <a:noFill/>
          </a:ln>
        </p:spPr>
      </p:pic>
      <p:pic>
        <p:nvPicPr>
          <p:cNvPr id="144" name="Shape 144"/>
          <p:cNvPicPr preferRelativeResize="0"/>
          <p:nvPr/>
        </p:nvPicPr>
        <p:blipFill rotWithShape="1">
          <a:blip r:embed="rId11">
            <a:alphaModFix/>
          </a:blip>
          <a:srcRect/>
          <a:stretch/>
        </p:blipFill>
        <p:spPr>
          <a:xfrm>
            <a:off x="6477000" y="2819400"/>
            <a:ext cx="1866644" cy="1390650"/>
          </a:xfrm>
          <a:prstGeom prst="rect">
            <a:avLst/>
          </a:prstGeom>
          <a:noFill/>
          <a:ln>
            <a:noFill/>
          </a:ln>
        </p:spPr>
      </p:pic>
      <p:pic>
        <p:nvPicPr>
          <p:cNvPr id="145" name="Shape 145"/>
          <p:cNvPicPr preferRelativeResize="0"/>
          <p:nvPr/>
        </p:nvPicPr>
        <p:blipFill rotWithShape="1">
          <a:blip r:embed="rId12">
            <a:alphaModFix/>
          </a:blip>
          <a:srcRect/>
          <a:stretch/>
        </p:blipFill>
        <p:spPr>
          <a:xfrm>
            <a:off x="7143750" y="4419600"/>
            <a:ext cx="1647824" cy="1464732"/>
          </a:xfrm>
          <a:prstGeom prst="rect">
            <a:avLst/>
          </a:prstGeom>
          <a:noFill/>
          <a:ln>
            <a:noFill/>
          </a:ln>
        </p:spPr>
      </p:pic>
      <p:pic>
        <p:nvPicPr>
          <p:cNvPr id="146" name="Shape 146"/>
          <p:cNvPicPr preferRelativeResize="0"/>
          <p:nvPr/>
        </p:nvPicPr>
        <p:blipFill rotWithShape="1">
          <a:blip r:embed="rId13">
            <a:alphaModFix/>
          </a:blip>
          <a:srcRect/>
          <a:stretch/>
        </p:blipFill>
        <p:spPr>
          <a:xfrm>
            <a:off x="4547346" y="5527208"/>
            <a:ext cx="1174749" cy="1174749"/>
          </a:xfrm>
          <a:prstGeom prst="rect">
            <a:avLst/>
          </a:prstGeom>
          <a:noFill/>
          <a:ln>
            <a:noFill/>
          </a:ln>
        </p:spPr>
      </p:pic>
      <p:pic>
        <p:nvPicPr>
          <p:cNvPr id="147" name="Shape 147"/>
          <p:cNvPicPr preferRelativeResize="0"/>
          <p:nvPr/>
        </p:nvPicPr>
        <p:blipFill rotWithShape="1">
          <a:blip r:embed="rId14">
            <a:alphaModFix/>
          </a:blip>
          <a:srcRect/>
          <a:stretch/>
        </p:blipFill>
        <p:spPr>
          <a:xfrm>
            <a:off x="5791200" y="5527208"/>
            <a:ext cx="1181100" cy="105774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What not to bring:</a:t>
            </a:r>
          </a:p>
        </p:txBody>
      </p:sp>
      <p:sp>
        <p:nvSpPr>
          <p:cNvPr id="153" name="Shape 153"/>
          <p:cNvSpPr txBox="1">
            <a:spLocks noGrp="1"/>
          </p:cNvSpPr>
          <p:nvPr>
            <p:ph type="body" idx="1"/>
          </p:nvPr>
        </p:nvSpPr>
        <p:spPr>
          <a:xfrm>
            <a:off x="1089024" y="1801906"/>
            <a:ext cx="7272339" cy="4324257"/>
          </a:xfrm>
          <a:prstGeom prst="rect">
            <a:avLst/>
          </a:prstGeom>
          <a:noFill/>
          <a:ln>
            <a:noFill/>
          </a:ln>
        </p:spPr>
        <p:txBody>
          <a:bodyPr lIns="91425" tIns="45700" rIns="91425" bIns="45700" anchor="t" anchorCtr="0">
            <a:noAutofit/>
          </a:bodyPr>
          <a:lstStyle/>
          <a:p>
            <a:pPr marL="282575" marR="0" lvl="0" indent="-282575" algn="l" rtl="0">
              <a:spcBef>
                <a:spcPts val="0"/>
              </a:spcBef>
              <a:spcAft>
                <a:spcPts val="0"/>
              </a:spcAft>
              <a:buClr>
                <a:srgbClr val="3F3F3F"/>
              </a:buClr>
              <a:buSzPct val="25000"/>
              <a:buFont typeface="Noto Sans Symbols"/>
              <a:buNone/>
            </a:pPr>
            <a:r>
              <a:rPr lang="en-US" sz="2400" b="0" i="0" u="none" strike="noStrike" cap="none">
                <a:solidFill>
                  <a:srgbClr val="3F3F3F"/>
                </a:solidFill>
                <a:latin typeface="Galdeano"/>
                <a:ea typeface="Galdeano"/>
                <a:cs typeface="Galdeano"/>
                <a:sym typeface="Galdeano"/>
              </a:rPr>
              <a:t>• Fire works, lighters, etc.  </a:t>
            </a:r>
          </a:p>
          <a:p>
            <a:pPr marL="282575" marR="0" lvl="0" indent="-282575" algn="l" rtl="0">
              <a:spcBef>
                <a:spcPts val="2000"/>
              </a:spcBef>
              <a:spcAft>
                <a:spcPts val="0"/>
              </a:spcAft>
              <a:buClr>
                <a:srgbClr val="3F3F3F"/>
              </a:buClr>
              <a:buSzPct val="25000"/>
              <a:buFont typeface="Noto Sans Symbols"/>
              <a:buNone/>
            </a:pPr>
            <a:r>
              <a:rPr lang="en-US" sz="2400" b="0" i="0" u="none" strike="noStrike" cap="none">
                <a:solidFill>
                  <a:srgbClr val="3F3F3F"/>
                </a:solidFill>
                <a:latin typeface="Galdeano"/>
                <a:ea typeface="Galdeano"/>
                <a:cs typeface="Galdeano"/>
                <a:sym typeface="Galdeano"/>
              </a:rPr>
              <a:t>• Pocket knives, Leatherman® tools etc. </a:t>
            </a:r>
          </a:p>
          <a:p>
            <a:pPr marL="282575" marR="0" lvl="0" indent="-282575" algn="l" rtl="0">
              <a:spcBef>
                <a:spcPts val="2000"/>
              </a:spcBef>
              <a:spcAft>
                <a:spcPts val="0"/>
              </a:spcAft>
              <a:buClr>
                <a:srgbClr val="3F3F3F"/>
              </a:buClr>
              <a:buSzPct val="25000"/>
              <a:buFont typeface="Noto Sans Symbols"/>
              <a:buNone/>
            </a:pPr>
            <a:r>
              <a:rPr lang="en-US" sz="2400" b="0" i="0" u="none" strike="noStrike" cap="none">
                <a:solidFill>
                  <a:srgbClr val="3F3F3F"/>
                </a:solidFill>
                <a:latin typeface="Galdeano"/>
                <a:ea typeface="Galdeano"/>
                <a:cs typeface="Galdeano"/>
                <a:sym typeface="Galdeano"/>
              </a:rPr>
              <a:t> • Cell phones, radios, CD players, video games, personal computers, etc. </a:t>
            </a:r>
          </a:p>
          <a:p>
            <a:pPr marL="282575" marR="0" lvl="0" indent="-282575" algn="l" rtl="0">
              <a:spcBef>
                <a:spcPts val="2000"/>
              </a:spcBef>
              <a:spcAft>
                <a:spcPts val="0"/>
              </a:spcAft>
              <a:buClr>
                <a:srgbClr val="3F3F3F"/>
              </a:buClr>
              <a:buSzPct val="25000"/>
              <a:buFont typeface="Noto Sans Symbols"/>
              <a:buNone/>
            </a:pPr>
            <a:r>
              <a:rPr lang="en-US" sz="2400" b="0" i="0" u="none" strike="noStrike" cap="none">
                <a:solidFill>
                  <a:srgbClr val="3F3F3F"/>
                </a:solidFill>
                <a:latin typeface="Galdeano"/>
                <a:ea typeface="Galdeano"/>
                <a:cs typeface="Galdeano"/>
                <a:sym typeface="Galdeano"/>
              </a:rPr>
              <a:t> • Snack food, chips, etc. (no food in the cabins -wildlife control effort)  </a:t>
            </a:r>
          </a:p>
          <a:p>
            <a:pPr marL="282575" marR="0" lvl="0" indent="-282575" algn="l" rtl="0">
              <a:spcBef>
                <a:spcPts val="2000"/>
              </a:spcBef>
              <a:spcAft>
                <a:spcPts val="0"/>
              </a:spcAft>
              <a:buClr>
                <a:srgbClr val="3F3F3F"/>
              </a:buClr>
              <a:buSzPct val="25000"/>
              <a:buFont typeface="Noto Sans Symbols"/>
              <a:buNone/>
            </a:pPr>
            <a:r>
              <a:rPr lang="en-US" sz="2400" b="0" i="0" u="none" strike="noStrike" cap="none">
                <a:solidFill>
                  <a:srgbClr val="3F3F3F"/>
                </a:solidFill>
                <a:latin typeface="Galdeano"/>
                <a:ea typeface="Galdeano"/>
                <a:cs typeface="Galdeano"/>
                <a:sym typeface="Galdeano"/>
              </a:rPr>
              <a:t>• Pets  </a:t>
            </a:r>
          </a:p>
          <a:p>
            <a:pPr marL="282575" marR="0" lvl="0" indent="-282575" algn="l" rtl="0">
              <a:spcBef>
                <a:spcPts val="2000"/>
              </a:spcBef>
              <a:buClr>
                <a:srgbClr val="3F3F3F"/>
              </a:buClr>
              <a:buSzPct val="25000"/>
              <a:buFont typeface="Noto Sans Symbols"/>
              <a:buNone/>
            </a:pPr>
            <a:r>
              <a:rPr lang="en-US" sz="2400" b="0" i="0" u="none" strike="noStrike" cap="none">
                <a:solidFill>
                  <a:srgbClr val="3F3F3F"/>
                </a:solidFill>
                <a:latin typeface="Galdeano"/>
                <a:ea typeface="Galdeano"/>
                <a:cs typeface="Galdeano"/>
                <a:sym typeface="Galdeano"/>
              </a:rPr>
              <a:t>• Tobacco, alcohol, or illegal drugs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Where will you sleep?</a:t>
            </a:r>
          </a:p>
        </p:txBody>
      </p:sp>
      <p:pic>
        <p:nvPicPr>
          <p:cNvPr id="159" name="Shape 159" descr="DSC05487.JPG"/>
          <p:cNvPicPr preferRelativeResize="0">
            <a:picLocks noGrp="1"/>
          </p:cNvPicPr>
          <p:nvPr>
            <p:ph type="body" idx="1"/>
          </p:nvPr>
        </p:nvPicPr>
        <p:blipFill rotWithShape="1">
          <a:blip r:embed="rId3">
            <a:alphaModFix/>
          </a:blip>
          <a:srcRect l="-13064" r="-13064"/>
          <a:stretch/>
        </p:blipFill>
        <p:spPr>
          <a:xfrm>
            <a:off x="2667000" y="1371600"/>
            <a:ext cx="3510769" cy="2087562"/>
          </a:xfrm>
          <a:prstGeom prst="rect">
            <a:avLst/>
          </a:prstGeom>
          <a:noFill/>
          <a:ln>
            <a:noFill/>
          </a:ln>
        </p:spPr>
      </p:pic>
      <p:pic>
        <p:nvPicPr>
          <p:cNvPr id="160" name="Shape 160" descr="DSC05488.JPG"/>
          <p:cNvPicPr preferRelativeResize="0"/>
          <p:nvPr/>
        </p:nvPicPr>
        <p:blipFill rotWithShape="1">
          <a:blip r:embed="rId4">
            <a:alphaModFix/>
          </a:blip>
          <a:srcRect/>
          <a:stretch/>
        </p:blipFill>
        <p:spPr>
          <a:xfrm>
            <a:off x="5181600" y="2961608"/>
            <a:ext cx="2815638" cy="3754183"/>
          </a:xfrm>
          <a:prstGeom prst="rect">
            <a:avLst/>
          </a:prstGeom>
          <a:noFill/>
          <a:ln>
            <a:noFill/>
          </a:ln>
        </p:spPr>
      </p:pic>
      <p:pic>
        <p:nvPicPr>
          <p:cNvPr id="161" name="Shape 161" descr="DSC05489.JPG"/>
          <p:cNvPicPr preferRelativeResize="0"/>
          <p:nvPr/>
        </p:nvPicPr>
        <p:blipFill rotWithShape="1">
          <a:blip r:embed="rId5">
            <a:alphaModFix/>
          </a:blip>
          <a:srcRect/>
          <a:stretch/>
        </p:blipFill>
        <p:spPr>
          <a:xfrm>
            <a:off x="849605" y="2961608"/>
            <a:ext cx="2807994" cy="37439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1089024" y="274637"/>
            <a:ext cx="7272339" cy="1339008"/>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What will you eat?</a:t>
            </a:r>
          </a:p>
        </p:txBody>
      </p:sp>
      <p:sp>
        <p:nvSpPr>
          <p:cNvPr id="167" name="Shape 167"/>
          <p:cNvSpPr txBox="1">
            <a:spLocks noGrp="1"/>
          </p:cNvSpPr>
          <p:nvPr>
            <p:ph type="body" idx="1"/>
            <p:extLst>
              <p:ext uri="{D42A27DB-BD31-4B8C-83A1-F6EECF244321}">
                <p14:modId xmlns:p14="http://schemas.microsoft.com/office/powerpoint/2010/main" val="1910327118"/>
              </p:ext>
            </p:extLst>
          </p:nvPr>
        </p:nvSpPr>
        <p:spPr>
          <a:xfrm>
            <a:off x="1089024" y="1801906"/>
            <a:ext cx="7272339" cy="4324257"/>
          </a:xfrm>
          <a:prstGeom prst="rect">
            <a:avLst/>
          </a:prstGeom>
          <a:noFill/>
          <a:ln>
            <a:noFill/>
          </a:ln>
        </p:spPr>
        <p:txBody>
          <a:bodyPr lIns="91425" tIns="45700" rIns="91425" bIns="45700" anchor="t" anchorCtr="0">
            <a:noAutofit/>
          </a:bodyPr>
          <a:lstStyle/>
          <a:p>
            <a:pPr indent="-282575">
              <a:spcBef>
                <a:spcPts val="0"/>
              </a:spcBef>
              <a:buSzPct val="25000"/>
              <a:buNone/>
            </a:pPr>
            <a:r>
              <a:rPr lang="en-US"/>
              <a:t>  </a:t>
            </a:r>
            <a:r>
              <a:rPr lang="en-US" sz="2400" b="0" i="0" u="none" strike="noStrike" cap="none">
                <a:solidFill>
                  <a:srgbClr val="3F3F3F"/>
                </a:solidFill>
                <a:latin typeface="Galdeano"/>
                <a:ea typeface="Galdeano"/>
                <a:cs typeface="Galdeano"/>
                <a:sym typeface="Galdeano"/>
              </a:rPr>
              <a:t> Some items you might expect to eat during your time at MOSS:</a:t>
            </a:r>
          </a:p>
          <a:p>
            <a:pPr indent="-282575">
              <a:buSzPct val="25000"/>
              <a:buNone/>
            </a:pPr>
            <a:r>
              <a:rPr lang="en-US" sz="2400" b="0" i="0" u="none" strike="noStrike" cap="none">
                <a:solidFill>
                  <a:srgbClr val="3F3F3F"/>
                </a:solidFill>
                <a:latin typeface="Galdeano"/>
                <a:ea typeface="Galdeano"/>
                <a:cs typeface="Galdeano"/>
                <a:sym typeface="Galdeano"/>
              </a:rPr>
              <a:t>Breakfast:</a:t>
            </a:r>
            <a:r>
              <a:rPr lang="en-US"/>
              <a:t> </a:t>
            </a:r>
            <a:endParaRPr lang="en-US" sz="2400" b="0" i="0" u="none" strike="noStrike" cap="none">
              <a:solidFill>
                <a:srgbClr val="3F3F3F"/>
              </a:solidFill>
              <a:latin typeface="Galdeano"/>
              <a:ea typeface="Galdeano"/>
              <a:cs typeface="Galdeano"/>
            </a:endParaRPr>
          </a:p>
          <a:p>
            <a:pPr marL="577850" marR="0" lvl="1" indent="-298450" algn="l" rtl="0">
              <a:spcBef>
                <a:spcPts val="600"/>
              </a:spcBef>
              <a:spcAft>
                <a:spcPts val="0"/>
              </a:spcAft>
              <a:buClr>
                <a:srgbClr val="3F3F3F"/>
              </a:buClr>
              <a:buSzPct val="100000"/>
              <a:buFont typeface="Noto Sans Symbols"/>
              <a:buChar char="•"/>
            </a:pPr>
            <a:r>
              <a:rPr lang="en-US" sz="2200" b="0" i="0" u="none" strike="noStrike" cap="none">
                <a:solidFill>
                  <a:srgbClr val="3F3F3F"/>
                </a:solidFill>
                <a:latin typeface="Galdeano"/>
                <a:ea typeface="Galdeano"/>
                <a:cs typeface="Galdeano"/>
                <a:sym typeface="Galdeano"/>
              </a:rPr>
              <a:t>Eggs, bacon, hash browns, pancakes, oatmeal, cereal</a:t>
            </a:r>
            <a:endParaRPr lang="en-US" sz="2200" b="0" i="0" u="none" strike="noStrike" cap="none">
              <a:solidFill>
                <a:srgbClr val="3F3F3F"/>
              </a:solidFill>
              <a:latin typeface="Galdeano"/>
              <a:ea typeface="Galdeano"/>
              <a:cs typeface="Galdeano"/>
            </a:endParaRPr>
          </a:p>
          <a:p>
            <a:pPr indent="-282575">
              <a:buSzPct val="25000"/>
              <a:buNone/>
            </a:pPr>
            <a:r>
              <a:rPr lang="en-US" sz="2400" b="0" i="0" u="none" strike="noStrike" cap="none">
                <a:solidFill>
                  <a:srgbClr val="3F3F3F"/>
                </a:solidFill>
                <a:latin typeface="Galdeano"/>
                <a:ea typeface="Galdeano"/>
                <a:cs typeface="Galdeano"/>
                <a:sym typeface="Galdeano"/>
              </a:rPr>
              <a:t>Lunch</a:t>
            </a:r>
            <a:r>
              <a:rPr lang="en-US"/>
              <a:t> </a:t>
            </a:r>
            <a:endParaRPr lang="en-US" sz="2400" b="0" i="0" u="none" strike="noStrike" cap="none">
              <a:solidFill>
                <a:srgbClr val="3F3F3F"/>
              </a:solidFill>
              <a:latin typeface="Galdeano"/>
              <a:ea typeface="Galdeano"/>
              <a:cs typeface="Galdeano"/>
            </a:endParaRPr>
          </a:p>
          <a:p>
            <a:pPr lvl="1" indent="-298450"/>
            <a:r>
              <a:rPr lang="en-US" sz="2200" b="0" i="0" u="none" strike="noStrike" cap="none">
                <a:solidFill>
                  <a:srgbClr val="3F3F3F"/>
                </a:solidFill>
                <a:latin typeface="Galdeano"/>
                <a:ea typeface="Galdeano"/>
                <a:cs typeface="Galdeano"/>
                <a:sym typeface="Galdeano"/>
              </a:rPr>
              <a:t>Sandwich, fruit, trail mix, pretzels, cookie</a:t>
            </a:r>
            <a:endParaRPr lang="en-US" sz="2200" b="0" i="0" u="none" strike="noStrike" cap="none">
              <a:solidFill>
                <a:srgbClr val="3F3F3F"/>
              </a:solidFill>
              <a:latin typeface="Galdeano"/>
              <a:ea typeface="Galdeano"/>
              <a:cs typeface="Galdeano"/>
            </a:endParaRPr>
          </a:p>
          <a:p>
            <a:pPr marL="282575" marR="0" lvl="0" indent="-282575" algn="l" rtl="0">
              <a:spcBef>
                <a:spcPts val="2000"/>
              </a:spcBef>
              <a:spcAft>
                <a:spcPts val="0"/>
              </a:spcAft>
              <a:buClr>
                <a:srgbClr val="3F3F3F"/>
              </a:buClr>
              <a:buSzPct val="25000"/>
              <a:buFont typeface="Noto Sans Symbols"/>
              <a:buNone/>
            </a:pPr>
            <a:r>
              <a:rPr lang="en-US" sz="2400" b="0" i="0" u="none" strike="noStrike" cap="none">
                <a:solidFill>
                  <a:srgbClr val="3F3F3F"/>
                </a:solidFill>
                <a:latin typeface="Galdeano"/>
                <a:ea typeface="Galdeano"/>
                <a:cs typeface="Galdeano"/>
                <a:sym typeface="Galdeano"/>
              </a:rPr>
              <a:t>Dinner</a:t>
            </a:r>
            <a:endParaRPr lang="en-US" sz="2400" b="0" i="0" u="none" strike="noStrike" cap="none">
              <a:solidFill>
                <a:srgbClr val="3F3F3F"/>
              </a:solidFill>
              <a:latin typeface="Galdeano"/>
              <a:ea typeface="Galdeano"/>
              <a:cs typeface="Galdeano"/>
            </a:endParaRPr>
          </a:p>
          <a:p>
            <a:pPr lvl="1" indent="-298450"/>
            <a:r>
              <a:rPr lang="en-US"/>
              <a:t>Pasta</a:t>
            </a:r>
            <a:r>
              <a:rPr lang="en-US" sz="2200" b="0" i="0" u="none" strike="noStrike" cap="none">
                <a:solidFill>
                  <a:srgbClr val="3F3F3F"/>
                </a:solidFill>
                <a:latin typeface="Galdeano"/>
                <a:ea typeface="Galdeano"/>
                <a:cs typeface="Galdeano"/>
                <a:sym typeface="Galdeano"/>
              </a:rPr>
              <a:t>, </a:t>
            </a:r>
            <a:r>
              <a:rPr lang="en-US" err="1"/>
              <a:t>Mac&amp;Cheese</a:t>
            </a:r>
            <a:r>
              <a:rPr lang="en-US" sz="2200" b="0" i="0" u="none" strike="noStrike" cap="none">
                <a:solidFill>
                  <a:srgbClr val="3F3F3F"/>
                </a:solidFill>
                <a:latin typeface="Galdeano"/>
                <a:ea typeface="Galdeano"/>
                <a:cs typeface="Galdeano"/>
                <a:sym typeface="Galdeano"/>
              </a:rPr>
              <a:t>, </a:t>
            </a:r>
            <a:r>
              <a:rPr lang="en-US"/>
              <a:t>Pulled Pork</a:t>
            </a:r>
            <a:r>
              <a:rPr lang="en-US" sz="2200" b="0" i="0" u="none" strike="noStrike" cap="none">
                <a:solidFill>
                  <a:srgbClr val="3F3F3F"/>
                </a:solidFill>
                <a:latin typeface="Galdeano"/>
                <a:ea typeface="Galdeano"/>
                <a:cs typeface="Galdeano"/>
                <a:sym typeface="Galdeano"/>
              </a:rPr>
              <a:t>, burritos, salad</a:t>
            </a:r>
          </a:p>
          <a:p>
            <a:pPr marL="577850" marR="0" lvl="1" indent="-298450" algn="l" rtl="0">
              <a:spcBef>
                <a:spcPts val="600"/>
              </a:spcBef>
              <a:buClr>
                <a:srgbClr val="3F3F3F"/>
              </a:buClr>
              <a:buSzPct val="100000"/>
              <a:buFont typeface="Noto Sans Symbols"/>
              <a:buNone/>
            </a:pPr>
            <a:endParaRPr sz="2200" b="0" i="0" u="none" strike="noStrike" cap="none">
              <a:solidFill>
                <a:srgbClr val="3F3F3F"/>
              </a:solidFill>
              <a:latin typeface="Galdeano"/>
              <a:ea typeface="Galdeano"/>
              <a:cs typeface="Galdeano"/>
              <a:sym typeface="Galdean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838200" y="274629"/>
            <a:ext cx="7924800" cy="861300"/>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What your days will look like: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descr="DSC03005.JPG"/>
          <p:cNvPicPr preferRelativeResize="0"/>
          <p:nvPr/>
        </p:nvPicPr>
        <p:blipFill rotWithShape="1">
          <a:blip r:embed="rId3">
            <a:alphaModFix/>
          </a:blip>
          <a:srcRect/>
          <a:stretch/>
        </p:blipFill>
        <p:spPr>
          <a:xfrm>
            <a:off x="990600" y="1016000"/>
            <a:ext cx="2438399" cy="3251199"/>
          </a:xfrm>
          <a:prstGeom prst="rect">
            <a:avLst/>
          </a:prstGeom>
          <a:noFill/>
          <a:ln>
            <a:noFill/>
          </a:ln>
        </p:spPr>
      </p:pic>
      <p:pic>
        <p:nvPicPr>
          <p:cNvPr id="180" name="Shape 180" descr="DSC02882.JPG"/>
          <p:cNvPicPr preferRelativeResize="0"/>
          <p:nvPr/>
        </p:nvPicPr>
        <p:blipFill rotWithShape="1">
          <a:blip r:embed="rId4">
            <a:alphaModFix/>
          </a:blip>
          <a:srcRect/>
          <a:stretch/>
        </p:blipFill>
        <p:spPr>
          <a:xfrm>
            <a:off x="4409083" y="1211555"/>
            <a:ext cx="3870991" cy="2903243"/>
          </a:xfrm>
          <a:prstGeom prst="rect">
            <a:avLst/>
          </a:prstGeom>
          <a:noFill/>
          <a:ln>
            <a:noFill/>
          </a:ln>
        </p:spPr>
      </p:pic>
      <p:pic>
        <p:nvPicPr>
          <p:cNvPr id="181" name="Shape 181" descr="DSC03010.JPG"/>
          <p:cNvPicPr preferRelativeResize="0"/>
          <p:nvPr/>
        </p:nvPicPr>
        <p:blipFill rotWithShape="1">
          <a:blip r:embed="rId5">
            <a:alphaModFix/>
          </a:blip>
          <a:srcRect/>
          <a:stretch/>
        </p:blipFill>
        <p:spPr>
          <a:xfrm>
            <a:off x="5257800" y="4221455"/>
            <a:ext cx="3210592" cy="2407944"/>
          </a:xfrm>
          <a:prstGeom prst="rect">
            <a:avLst/>
          </a:prstGeom>
          <a:noFill/>
          <a:ln>
            <a:noFill/>
          </a:ln>
        </p:spPr>
      </p:pic>
      <p:pic>
        <p:nvPicPr>
          <p:cNvPr id="182" name="Shape 182" descr="DSC03025.JPG"/>
          <p:cNvPicPr preferRelativeResize="0"/>
          <p:nvPr/>
        </p:nvPicPr>
        <p:blipFill rotWithShape="1">
          <a:blip r:embed="rId6">
            <a:alphaModFix/>
          </a:blip>
          <a:srcRect/>
          <a:stretch/>
        </p:blipFill>
        <p:spPr>
          <a:xfrm>
            <a:off x="1143000" y="4221455"/>
            <a:ext cx="3266084" cy="2449562"/>
          </a:xfrm>
          <a:prstGeom prst="rect">
            <a:avLst/>
          </a:prstGeom>
          <a:noFill/>
          <a:ln>
            <a:noFill/>
          </a:ln>
        </p:spPr>
      </p:pic>
      <p:sp>
        <p:nvSpPr>
          <p:cNvPr id="183" name="Shape 183"/>
          <p:cNvSpPr txBox="1">
            <a:spLocks noGrp="1"/>
          </p:cNvSpPr>
          <p:nvPr>
            <p:ph type="title"/>
          </p:nvPr>
        </p:nvSpPr>
        <p:spPr>
          <a:xfrm>
            <a:off x="1089024" y="274637"/>
            <a:ext cx="7272339" cy="868363"/>
          </a:xfrm>
          <a:prstGeom prst="rect">
            <a:avLst/>
          </a:prstGeom>
          <a:noFill/>
          <a:ln>
            <a:noFill/>
          </a:ln>
        </p:spPr>
        <p:txBody>
          <a:bodyPr lIns="91425" tIns="45700" rIns="91425" bIns="45700" anchor="ctr" anchorCtr="0">
            <a:noAutofit/>
          </a:bodyPr>
          <a:lstStyle/>
          <a:p>
            <a:pPr marL="0" marR="0" lvl="0" indent="0" algn="ctr" rtl="0">
              <a:lnSpc>
                <a:spcPct val="108333"/>
              </a:lnSpc>
              <a:spcBef>
                <a:spcPts val="0"/>
              </a:spcBef>
              <a:buClr>
                <a:srgbClr val="3F3F3F"/>
              </a:buClr>
              <a:buSzPct val="25000"/>
              <a:buFont typeface="Galdeano"/>
              <a:buNone/>
            </a:pPr>
            <a:r>
              <a:rPr lang="en-US" sz="4800" b="1" i="0" u="none" strike="noStrike" cap="none">
                <a:solidFill>
                  <a:srgbClr val="3F3F3F"/>
                </a:solidFill>
                <a:latin typeface="Galdeano"/>
                <a:ea typeface="Galdeano"/>
                <a:cs typeface="Galdeano"/>
                <a:sym typeface="Galdeano"/>
              </a:rPr>
              <a:t>Field day at MOSS:</a:t>
            </a:r>
          </a:p>
        </p:txBody>
      </p:sp>
    </p:spTree>
  </p:cSld>
  <p:clrMapOvr>
    <a:masterClrMapping/>
  </p:clrMapOvr>
</p:sld>
</file>

<file path=ppt/theme/theme1.xml><?xml version="1.0" encoding="utf-8"?>
<a:theme xmlns:a="http://schemas.openxmlformats.org/drawingml/2006/main" name="Tradition">
  <a:themeElements>
    <a:clrScheme name="Tradition">
      <a:dk1>
        <a:srgbClr val="FFFFFF"/>
      </a:dk1>
      <a:lt1>
        <a:srgbClr val="000000"/>
      </a:lt1>
      <a:dk2>
        <a:srgbClr val="D28E11"/>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24</Slides>
  <Notes>24</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Tradition</vt:lpstr>
      <vt:lpstr>What to expect during your time at MOSS</vt:lpstr>
      <vt:lpstr>What to bring:</vt:lpstr>
      <vt:lpstr>What to bring cont.:</vt:lpstr>
      <vt:lpstr>What to bring to wear: </vt:lpstr>
      <vt:lpstr>What not to bring:</vt:lpstr>
      <vt:lpstr>Where will you sleep?</vt:lpstr>
      <vt:lpstr>What will you eat?</vt:lpstr>
      <vt:lpstr>What your days will look like:</vt:lpstr>
      <vt:lpstr>Field day at MOSS:</vt:lpstr>
      <vt:lpstr>Scientific Process </vt:lpstr>
      <vt:lpstr>Some of the trees you will see during your visit  at MOSS…..  </vt:lpstr>
      <vt:lpstr>Ponderosa Pine </vt:lpstr>
      <vt:lpstr>Lodgepole Pine</vt:lpstr>
      <vt:lpstr>Douglas Fir </vt:lpstr>
      <vt:lpstr>Grand Fir </vt:lpstr>
      <vt:lpstr>Western Larch </vt:lpstr>
      <vt:lpstr>Aspen</vt:lpstr>
      <vt:lpstr>PowerPoint Presentation</vt:lpstr>
      <vt:lpstr>Watersheds </vt:lpstr>
      <vt:lpstr>Water Characteristics </vt:lpstr>
      <vt:lpstr>Turbidity</vt:lpstr>
      <vt:lpstr>pH</vt:lpstr>
      <vt:lpstr>Ecosystems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to expect during your time at MOSS</dc:title>
  <cp:revision>1</cp:revision>
  <dcterms:modified xsi:type="dcterms:W3CDTF">2017-08-11T19:50:39Z</dcterms:modified>
</cp:coreProperties>
</file>