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SrvcDesk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D7780-76C8-49F6-967A-AE811EDB617F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25FE8-86B6-4AF0-B2A8-5326AC27F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0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25FE8-86B6-4AF0-B2A8-5326AC27F81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32681-9271-43D2-A5B5-F4DB2E40243D}" type="datetime1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5C337-C0BD-4ADA-A392-DEB45CEE2F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651DF-6176-449F-A209-C481B005941F}" type="datetime1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E0CE0-232D-4A9E-8780-4E272A9DBF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EA1B8-15AE-4D01-9BA8-12861A72F28C}" type="datetime1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099F4-9F5D-459F-8EC1-6A7447F45E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ABC11-32B9-45FB-AFB3-A7CB5D21EBAB}" type="datetime1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6D3B0-53E2-49AE-8DFB-294DBB4E38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9DC6C-1DA5-4477-90BD-0300CABBDBE3}" type="datetime1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39F57-E405-473B-9F2B-897454647E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43958-A4D0-42CE-9655-9989A59738C4}" type="datetime1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D885F-B6BC-4B3A-95D5-816228DC3F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302BD-7891-4976-B58C-69B6C115EB37}" type="datetime1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E1C38-AFDD-4A17-AA77-E2FCCC278C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A30AE-0DE5-4919-96AA-858F7F803494}" type="datetime1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98EA3-C6D3-4FFC-9043-4AE23E9D85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B5688-DFD7-42CC-9194-B50F80D6D730}" type="datetime1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24BE7-A19A-44E9-843F-AA24CEAE8F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371ED-AB9B-4509-B003-4B622F1D6CA4}" type="datetime1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1A91E-9C9C-4CB0-8A78-FA58880D29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6EA84-C23B-41A6-AC83-9F28F68D1A45}" type="datetime1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1B3FC-1984-46BE-82E9-D1BCA6C78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7429D14-CFB1-4EF2-8027-0C7E2C22FA99}" type="datetime1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fld id="{03EECA1A-8932-496C-BFA1-3A268ADFA5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4"/>
          <p:cNvSpPr>
            <a:spLocks noGrp="1"/>
          </p:cNvSpPr>
          <p:nvPr>
            <p:ph sz="half" idx="1"/>
          </p:nvPr>
        </p:nvSpPr>
        <p:spPr>
          <a:xfrm>
            <a:off x="457200" y="422275"/>
            <a:ext cx="3721100" cy="2908300"/>
          </a:xfrm>
          <a:ln w="6350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2400" b="1" dirty="0">
                <a:solidFill>
                  <a:srgbClr val="FF0000"/>
                </a:solidFill>
                <a:ea typeface="ＭＳ Ｐゴシック" pitchFamily="-108" charset="-128"/>
              </a:rPr>
              <a:t>Project Title</a:t>
            </a:r>
          </a:p>
          <a:p>
            <a:pPr algn="ctr" eaLnBrk="1" hangingPunct="1">
              <a:buFont typeface="Arial" charset="0"/>
              <a:buNone/>
            </a:pPr>
            <a:r>
              <a:rPr lang="en-US" sz="2400" dirty="0">
                <a:solidFill>
                  <a:srgbClr val="FF0000"/>
                </a:solidFill>
                <a:ea typeface="ＭＳ Ｐゴシック" pitchFamily="-108" charset="-128"/>
              </a:rPr>
              <a:t>Your Name</a:t>
            </a:r>
          </a:p>
          <a:p>
            <a:pPr algn="ctr" eaLnBrk="1" hangingPunct="1">
              <a:buFont typeface="Arial" charset="0"/>
              <a:buNone/>
            </a:pPr>
            <a:r>
              <a:rPr lang="en-US" sz="2400" dirty="0">
                <a:ea typeface="ＭＳ Ｐゴシック" pitchFamily="-108" charset="-128"/>
              </a:rPr>
              <a:t>Sponsor : </a:t>
            </a:r>
            <a:r>
              <a:rPr lang="en-US" sz="2000" dirty="0">
                <a:solidFill>
                  <a:srgbClr val="FF0000"/>
                </a:solidFill>
                <a:ea typeface="ＭＳ Ｐゴシック" pitchFamily="-108" charset="-128"/>
              </a:rPr>
              <a:t>Name (if appropriate)</a:t>
            </a:r>
          </a:p>
          <a:p>
            <a:pPr eaLnBrk="1" hangingPunct="1">
              <a:buFont typeface="Arial" charset="0"/>
              <a:buNone/>
            </a:pPr>
            <a:endParaRPr lang="en-US" dirty="0">
              <a:ea typeface="ＭＳ Ｐゴシック" pitchFamily="-108" charset="-128"/>
            </a:endParaRPr>
          </a:p>
        </p:txBody>
      </p:sp>
      <p:sp>
        <p:nvSpPr>
          <p:cNvPr id="2051" name="Content Placeholder 4"/>
          <p:cNvSpPr txBox="1">
            <a:spLocks/>
          </p:cNvSpPr>
          <p:nvPr/>
        </p:nvSpPr>
        <p:spPr bwMode="auto">
          <a:xfrm>
            <a:off x="457200" y="3482975"/>
            <a:ext cx="3721100" cy="29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Arial" charset="0"/>
              <a:buChar char="•"/>
            </a:pPr>
            <a:endParaRPr lang="en-US" sz="2800">
              <a:latin typeface="Calibri" pitchFamily="-108" charset="0"/>
            </a:endParaRPr>
          </a:p>
        </p:txBody>
      </p:sp>
      <p:sp>
        <p:nvSpPr>
          <p:cNvPr id="2052" name="Content Placeholder 4"/>
          <p:cNvSpPr>
            <a:spLocks noGrp="1"/>
          </p:cNvSpPr>
          <p:nvPr>
            <p:ph sz="half" idx="1"/>
          </p:nvPr>
        </p:nvSpPr>
        <p:spPr>
          <a:xfrm>
            <a:off x="4721225" y="433388"/>
            <a:ext cx="3721100" cy="2909887"/>
          </a:xfrm>
          <a:ln w="6350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2400" b="1" dirty="0">
                <a:ea typeface="ＭＳ Ｐゴシック" pitchFamily="-108" charset="-128"/>
              </a:rPr>
              <a:t>Statement of Objectives</a:t>
            </a:r>
          </a:p>
          <a:p>
            <a:pPr eaLnBrk="1" hangingPunct="1"/>
            <a:r>
              <a:rPr lang="en-US" sz="2000" dirty="0">
                <a:ea typeface="ＭＳ Ｐゴシック" pitchFamily="-108" charset="-128"/>
              </a:rPr>
              <a:t>Objective 1</a:t>
            </a:r>
          </a:p>
          <a:p>
            <a:pPr eaLnBrk="1" hangingPunct="1"/>
            <a:r>
              <a:rPr lang="en-US" sz="2000" dirty="0">
                <a:ea typeface="ＭＳ Ｐゴシック" pitchFamily="-108" charset="-128"/>
              </a:rPr>
              <a:t>Objective 2</a:t>
            </a:r>
          </a:p>
          <a:p>
            <a:pPr eaLnBrk="1" hangingPunct="1"/>
            <a:r>
              <a:rPr lang="en-US" sz="2000" dirty="0">
                <a:ea typeface="ＭＳ Ｐゴシック" pitchFamily="-108" charset="-128"/>
              </a:rPr>
              <a:t>Etc.</a:t>
            </a:r>
          </a:p>
          <a:p>
            <a:pPr eaLnBrk="1" hangingPunct="1">
              <a:buFont typeface="Arial" charset="0"/>
              <a:buNone/>
            </a:pPr>
            <a:endParaRPr lang="en-US" dirty="0">
              <a:ea typeface="ＭＳ Ｐゴシック" pitchFamily="-108" charset="-128"/>
            </a:endParaRPr>
          </a:p>
        </p:txBody>
      </p:sp>
      <p:sp>
        <p:nvSpPr>
          <p:cNvPr id="2053" name="Content Placeholder 4"/>
          <p:cNvSpPr>
            <a:spLocks noGrp="1"/>
          </p:cNvSpPr>
          <p:nvPr>
            <p:ph sz="half" idx="1"/>
          </p:nvPr>
        </p:nvSpPr>
        <p:spPr>
          <a:xfrm>
            <a:off x="4721225" y="3556000"/>
            <a:ext cx="3721100" cy="2909888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sz="2400" b="1" dirty="0">
                <a:ea typeface="ＭＳ Ｐゴシック" pitchFamily="-108" charset="-128"/>
              </a:rPr>
              <a:t>List of Deliverables</a:t>
            </a:r>
          </a:p>
          <a:p>
            <a:pPr eaLnBrk="1" hangingPunct="1"/>
            <a:r>
              <a:rPr lang="en-US" sz="2000" dirty="0">
                <a:ea typeface="ＭＳ Ｐゴシック" pitchFamily="-108" charset="-128"/>
              </a:rPr>
              <a:t>Deliverable 1</a:t>
            </a:r>
          </a:p>
          <a:p>
            <a:pPr eaLnBrk="1" hangingPunct="1"/>
            <a:r>
              <a:rPr lang="en-US" sz="2000" dirty="0">
                <a:ea typeface="ＭＳ Ｐゴシック" pitchFamily="-108" charset="-128"/>
              </a:rPr>
              <a:t>Deliverable 2</a:t>
            </a:r>
          </a:p>
          <a:p>
            <a:pPr eaLnBrk="1" hangingPunct="1"/>
            <a:r>
              <a:rPr lang="en-US" sz="2000" dirty="0">
                <a:ea typeface="ＭＳ Ｐゴシック" pitchFamily="-108" charset="-128"/>
              </a:rPr>
              <a:t>Etc.</a:t>
            </a:r>
          </a:p>
          <a:p>
            <a:pPr eaLnBrk="1" hangingPunct="1">
              <a:buFont typeface="Arial" charset="0"/>
              <a:buNone/>
            </a:pPr>
            <a:endParaRPr lang="en-US" dirty="0">
              <a:solidFill>
                <a:srgbClr val="FF0000"/>
              </a:solidFill>
              <a:ea typeface="ＭＳ Ｐゴシック" pitchFamily="-108" charset="-128"/>
            </a:endParaRPr>
          </a:p>
        </p:txBody>
      </p:sp>
      <p:sp>
        <p:nvSpPr>
          <p:cNvPr id="2054" name="Content Placeholder 4"/>
          <p:cNvSpPr>
            <a:spLocks noGrp="1"/>
          </p:cNvSpPr>
          <p:nvPr>
            <p:ph sz="half" idx="1"/>
          </p:nvPr>
        </p:nvSpPr>
        <p:spPr>
          <a:xfrm>
            <a:off x="457200" y="3557588"/>
            <a:ext cx="3721100" cy="2908300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sz="2400" b="1" dirty="0">
                <a:ea typeface="ＭＳ Ｐゴシック" pitchFamily="-108" charset="-128"/>
              </a:rPr>
              <a:t>List of Problems/Issues to Overcome</a:t>
            </a:r>
          </a:p>
          <a:p>
            <a:pPr eaLnBrk="1" hangingPunct="1"/>
            <a:r>
              <a:rPr lang="en-US" sz="2000" dirty="0">
                <a:ea typeface="ＭＳ Ｐゴシック" pitchFamily="-108" charset="-128"/>
              </a:rPr>
              <a:t>Issue/Problem 1</a:t>
            </a:r>
          </a:p>
          <a:p>
            <a:pPr eaLnBrk="1" hangingPunct="1"/>
            <a:r>
              <a:rPr lang="en-US" sz="2000" dirty="0">
                <a:ea typeface="ＭＳ Ｐゴシック" pitchFamily="-108" charset="-128"/>
              </a:rPr>
              <a:t>Issue/Problem 2</a:t>
            </a:r>
          </a:p>
          <a:p>
            <a:pPr eaLnBrk="1" hangingPunct="1"/>
            <a:r>
              <a:rPr lang="en-US" sz="2000" dirty="0">
                <a:ea typeface="ＭＳ Ｐゴシック" pitchFamily="-108" charset="-128"/>
              </a:rPr>
              <a:t>Etc.</a:t>
            </a:r>
          </a:p>
          <a:p>
            <a:pPr eaLnBrk="1" hangingPunct="1">
              <a:buFont typeface="Arial" charset="0"/>
              <a:buNone/>
            </a:pPr>
            <a:endParaRPr lang="en-US" dirty="0">
              <a:ea typeface="ＭＳ Ｐゴシック" pitchFamily="-108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Oman</dc:creator>
  <cp:lastModifiedBy>Johnson, Brian K. (bjohnson@uidaho.edu)</cp:lastModifiedBy>
  <cp:revision>16</cp:revision>
  <cp:lastPrinted>2011-02-15T20:17:53Z</cp:lastPrinted>
  <dcterms:created xsi:type="dcterms:W3CDTF">2011-02-15T20:06:01Z</dcterms:created>
  <dcterms:modified xsi:type="dcterms:W3CDTF">2022-02-15T18:54:06Z</dcterms:modified>
</cp:coreProperties>
</file>