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 Analysis of an Assembly with Bolt Fasteners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Clark, Daniel Kang, Nathaniel Randall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Utilize </a:t>
            </a:r>
            <a:r>
              <a:rPr lang="en-US" dirty="0" smtClean="0"/>
              <a:t>the FEA workbench in CATIA </a:t>
            </a:r>
            <a:r>
              <a:rPr lang="en-US" dirty="0" smtClean="0"/>
              <a:t>to analyze </a:t>
            </a:r>
            <a:r>
              <a:rPr lang="en-US" dirty="0" smtClean="0"/>
              <a:t>bolts and </a:t>
            </a:r>
            <a:r>
              <a:rPr lang="en-US" dirty="0" smtClean="0"/>
              <a:t>their </a:t>
            </a:r>
            <a:r>
              <a:rPr lang="en-US" dirty="0" smtClean="0"/>
              <a:t>interaction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plates that they are intended to attach.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a tutorial that </a:t>
            </a:r>
            <a:r>
              <a:rPr lang="en-US" dirty="0" smtClean="0"/>
              <a:t>illustrates </a:t>
            </a:r>
            <a:r>
              <a:rPr lang="en-US" dirty="0" smtClean="0"/>
              <a:t>how to perform an FEA analysis of </a:t>
            </a:r>
            <a:r>
              <a:rPr lang="en-US" dirty="0" smtClean="0"/>
              <a:t>a bolted </a:t>
            </a:r>
            <a:r>
              <a:rPr lang="en-US" dirty="0" smtClean="0"/>
              <a:t>assembly.</a:t>
            </a:r>
          </a:p>
          <a:p>
            <a:endParaRPr lang="en-US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Plate and Bolts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4063455" cy="2667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95" y="3657600"/>
            <a:ext cx="4318545" cy="2976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100220"/>
            <a:ext cx="299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Properly mate components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2286000"/>
            <a:ext cx="373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Bring all required components into assembly workbench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6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and Virtual Bolts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5715000" cy="4421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3400608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Enter FEA workbench, create mesh, constraints, and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 Analysis (Von Mises Stress)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229600" cy="3432726"/>
          </a:xfrm>
        </p:spPr>
      </p:pic>
      <p:sp>
        <p:nvSpPr>
          <p:cNvPr id="5" name="TextBox 4"/>
          <p:cNvSpPr txBox="1"/>
          <p:nvPr/>
        </p:nvSpPr>
        <p:spPr>
          <a:xfrm>
            <a:off x="609600" y="5529750"/>
            <a:ext cx="8269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Perform FEA analysis with virtual bolt connection (will find stresses on the housing)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 Analysis (Von Mises Stress)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60" y="1774825"/>
            <a:ext cx="7161080" cy="4625975"/>
          </a:xfrm>
        </p:spPr>
      </p:pic>
    </p:spTree>
    <p:extLst>
      <p:ext uri="{BB962C8B-B14F-4D97-AF65-F5344CB8AC3E}">
        <p14:creationId xmlns:p14="http://schemas.microsoft.com/office/powerpoint/2010/main" val="106743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 of Bolt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4306942" cy="4625975"/>
          </a:xfrm>
        </p:spPr>
      </p:pic>
      <p:sp>
        <p:nvSpPr>
          <p:cNvPr id="5" name="TextBox 4"/>
          <p:cNvSpPr txBox="1"/>
          <p:nvPr/>
        </p:nvSpPr>
        <p:spPr>
          <a:xfrm>
            <a:off x="5181600" y="3419256"/>
            <a:ext cx="377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Perform FEA on actual bolt to determine stresses on bolt.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11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112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Wingdings 3</vt:lpstr>
      <vt:lpstr>Module</vt:lpstr>
      <vt:lpstr>FEA Analysis of an Assembly with Bolt Fasteners</vt:lpstr>
      <vt:lpstr>Objective</vt:lpstr>
      <vt:lpstr>Base Plate and Bolts</vt:lpstr>
      <vt:lpstr>Mesh and Virtual Bolts</vt:lpstr>
      <vt:lpstr>FEA Analysis (Von Mises Stress)</vt:lpstr>
      <vt:lpstr>FEA Analysis (Von Mises Stress)</vt:lpstr>
      <vt:lpstr>FEA of Bolt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Beyerlein, Steven (sbeyer@uidaho.edu)</cp:lastModifiedBy>
  <cp:revision>19</cp:revision>
  <dcterms:created xsi:type="dcterms:W3CDTF">2012-04-24T21:06:34Z</dcterms:created>
  <dcterms:modified xsi:type="dcterms:W3CDTF">2014-12-05T15:14:03Z</dcterms:modified>
</cp:coreProperties>
</file>