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of the Generative Shape Design Workbench for Automobile Body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77200" cy="1499616"/>
          </a:xfrm>
        </p:spPr>
        <p:txBody>
          <a:bodyPr/>
          <a:lstStyle/>
          <a:p>
            <a:r>
              <a:rPr lang="en-US" dirty="0" smtClean="0"/>
              <a:t>James </a:t>
            </a:r>
            <a:r>
              <a:rPr lang="en-US" dirty="0" err="1" smtClean="0"/>
              <a:t>Kast</a:t>
            </a:r>
            <a:endParaRPr lang="en-US" dirty="0" smtClean="0"/>
          </a:p>
          <a:p>
            <a:r>
              <a:rPr lang="en-US" dirty="0" smtClean="0"/>
              <a:t>Andrew </a:t>
            </a:r>
            <a:r>
              <a:rPr lang="en-US" dirty="0" err="1" smtClean="0"/>
              <a:t>Kuharske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 the generative shape design and freestyle workbench to design a concept body for the plug-in hybrid</a:t>
            </a:r>
          </a:p>
          <a:p>
            <a:r>
              <a:rPr lang="en-US" sz="2000" dirty="0" smtClean="0"/>
              <a:t>Explore new tools in these workbenches and create a tutorial for future CATIA courses</a:t>
            </a:r>
            <a:endParaRPr lang="en-US" sz="2000" dirty="0" smtClean="0"/>
          </a:p>
          <a:p>
            <a:pPr marL="118872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124200"/>
            <a:ext cx="4887685" cy="3539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3D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ym typeface="Wingdings" pitchFamily="2" charset="2"/>
              </a:rPr>
              <a:t>Isometric views from the car frame were used to construct the outline</a:t>
            </a:r>
          </a:p>
          <a:p>
            <a:r>
              <a:rPr lang="en-US" sz="2000" dirty="0" smtClean="0">
                <a:sym typeface="Wingdings" pitchFamily="2" charset="2"/>
              </a:rPr>
              <a:t>3D sketches were used to create the profile for the initial body shape</a:t>
            </a:r>
            <a:endParaRPr lang="en-US" sz="2000" dirty="0" smtClean="0">
              <a:sym typeface="Wingdings" pitchFamily="2" charset="2"/>
            </a:endParaRPr>
          </a:p>
          <a:p>
            <a:pPr marL="118872" indent="0">
              <a:buNone/>
            </a:pPr>
            <a:endParaRPr lang="en-US" sz="2000" dirty="0" smtClean="0">
              <a:sym typeface="Wingdings" pitchFamily="2" charset="2"/>
            </a:endParaRPr>
          </a:p>
          <a:p>
            <a:pPr marL="118872" indent="0">
              <a:buNone/>
            </a:pPr>
            <a:endParaRPr lang="en-US" sz="2000" dirty="0" smtClean="0">
              <a:sym typeface="Wingdings" pitchFamily="2" charset="2"/>
            </a:endParaRP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33932"/>
            <a:ext cx="731519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Generate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Use the multi selection solid tool to create a surface along the sketched guidelines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1"/>
            <a:ext cx="7266636" cy="408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Enhance Visual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Smooth contour by modifying sketches</a:t>
            </a:r>
          </a:p>
          <a:p>
            <a:r>
              <a:rPr lang="en-US" sz="2000" dirty="0" smtClean="0"/>
              <a:t>Create windows and wheel wells by using trim and break surface commands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3649"/>
            <a:ext cx="69087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Create the hood scoops and mirror the car body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81045"/>
            <a:ext cx="8077520" cy="454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99</TotalTime>
  <Words>130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Module</vt:lpstr>
      <vt:lpstr>Application of the Generative Shape Design Workbench for Automobile Body Design</vt:lpstr>
      <vt:lpstr>Objective</vt:lpstr>
      <vt:lpstr>Step 1: 3D Sketches</vt:lpstr>
      <vt:lpstr>Step 2: Generate Surface</vt:lpstr>
      <vt:lpstr>Step 3: Enhance Visual Features</vt:lpstr>
      <vt:lpstr>Final Product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Kast, James</cp:lastModifiedBy>
  <cp:revision>12</cp:revision>
  <dcterms:created xsi:type="dcterms:W3CDTF">2012-04-24T21:06:34Z</dcterms:created>
  <dcterms:modified xsi:type="dcterms:W3CDTF">2012-04-25T18:28:08Z</dcterms:modified>
</cp:coreProperties>
</file>