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1" autoAdjust="0"/>
    <p:restoredTop sz="94660"/>
  </p:normalViewPr>
  <p:slideViewPr>
    <p:cSldViewPr>
      <p:cViewPr>
        <p:scale>
          <a:sx n="80" d="100"/>
          <a:sy n="80" d="100"/>
        </p:scale>
        <p:origin x="-263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9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Built Pedagogy: Redesign for Large, Interactive Classes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Reznicek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Scott </a:t>
            </a:r>
            <a:r>
              <a:rPr lang="en-US" dirty="0" err="1" smtClean="0"/>
              <a:t>Blee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configuration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 214 and EP 216 (55 seats each)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43188"/>
            <a:ext cx="5257800" cy="3943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68" y="3886200"/>
            <a:ext cx="321759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space is about 60 feet square with two pillars near the back</a:t>
            </a:r>
          </a:p>
          <a:p>
            <a:r>
              <a:rPr lang="en-US" dirty="0" smtClean="0"/>
              <a:t>The ceiling can be </a:t>
            </a:r>
            <a:br>
              <a:rPr lang="en-US" dirty="0" smtClean="0"/>
            </a:br>
            <a:r>
              <a:rPr lang="en-US" dirty="0" smtClean="0"/>
              <a:t>raised to allow for </a:t>
            </a:r>
            <a:br>
              <a:rPr lang="en-US" dirty="0" smtClean="0"/>
            </a:br>
            <a:r>
              <a:rPr lang="en-US" dirty="0" smtClean="0"/>
              <a:t>more head room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55886"/>
            <a:ext cx="4554297" cy="365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1"/>
            <a:ext cx="3987405" cy="20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smtClean="0"/>
              <a:t>Aisles </a:t>
            </a:r>
            <a:r>
              <a:rPr lang="en-US" dirty="0" smtClean="0"/>
              <a:t>– 80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18148" r="7632" b="9091"/>
          <a:stretch/>
        </p:blipFill>
        <p:spPr>
          <a:xfrm>
            <a:off x="381000" y="1600200"/>
            <a:ext cx="8229600" cy="51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</a:t>
            </a:r>
            <a:r>
              <a:rPr lang="en-US" dirty="0" smtClean="0"/>
              <a:t>Groups </a:t>
            </a:r>
            <a:r>
              <a:rPr lang="en-US" dirty="0" smtClean="0"/>
              <a:t>– 99 seats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26"/>
          <a:stretch/>
        </p:blipFill>
        <p:spPr>
          <a:xfrm>
            <a:off x="381000" y="1534045"/>
            <a:ext cx="8305800" cy="53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smtClean="0"/>
              <a:t>Furnishings</a:t>
            </a:r>
            <a:endParaRPr lang="en-US" dirty="0"/>
          </a:p>
        </p:txBody>
      </p:sp>
      <p:pic>
        <p:nvPicPr>
          <p:cNvPr id="3074" name="Picture 2" descr="C:\Users\rezn8377\Desktop\DSCN9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7143" y="2835067"/>
            <a:ext cx="4165602" cy="31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2" y="231436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</a:t>
            </a:r>
            <a:r>
              <a:rPr lang="en-US" dirty="0" smtClean="0"/>
              <a:t>Views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148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7634"/>
            <a:ext cx="4114800" cy="2585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04" y="4247634"/>
            <a:ext cx="4368924" cy="2585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04" y="1524000"/>
            <a:ext cx="43689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Insructor</a:t>
            </a:r>
            <a:r>
              <a:rPr lang="en-US" dirty="0" smtClean="0"/>
              <a:t> Views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3" y="1600200"/>
            <a:ext cx="4276107" cy="3207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505200"/>
            <a:ext cx="431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Instructional 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70882"/>
            <a:ext cx="4495800" cy="2438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8" y="1570883"/>
            <a:ext cx="42672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8" y="4114800"/>
            <a:ext cx="42672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4800"/>
            <a:ext cx="4495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7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279</TotalTime>
  <Words>60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Built Pedagogy: Redesign for Large, Interactive Classes</vt:lpstr>
      <vt:lpstr>Present configuration</vt:lpstr>
      <vt:lpstr>Structural constraints</vt:lpstr>
      <vt:lpstr>Traditional Aisles – 80 seats</vt:lpstr>
      <vt:lpstr>Interactive Groups – 99 seats</vt:lpstr>
      <vt:lpstr>Custom Furnishings</vt:lpstr>
      <vt:lpstr>Student Views</vt:lpstr>
      <vt:lpstr>Insructor Views</vt:lpstr>
      <vt:lpstr>Instructional Technology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30</cp:revision>
  <dcterms:created xsi:type="dcterms:W3CDTF">2012-04-24T21:06:34Z</dcterms:created>
  <dcterms:modified xsi:type="dcterms:W3CDTF">2013-05-04T16:39:00Z</dcterms:modified>
</cp:coreProperties>
</file>