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3" r:id="rId4"/>
    <p:sldId id="264" r:id="rId5"/>
    <p:sldId id="266" r:id="rId6"/>
    <p:sldId id="267" r:id="rId7"/>
    <p:sldId id="268" r:id="rId8"/>
    <p:sldId id="270" r:id="rId9"/>
    <p:sldId id="27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advTm="7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transition spd="slow" advTm="7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4/28/2016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1E836C8-1D56-44A0-A3C3-373F2B298ACC}" type="datetimeFigureOut">
              <a:rPr lang="en-US" smtClean="0"/>
              <a:pPr/>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Tm="7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E836C8-1D56-44A0-A3C3-373F2B298ACC}" type="datetimeFigureOut">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transition spd="slow" advTm="7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E836C8-1D56-44A0-A3C3-373F2B298ACC}" type="datetimeFigureOut">
              <a:rPr lang="en-US" smtClean="0"/>
              <a:pPr/>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transition spd="slow" advTm="7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E836C8-1D56-44A0-A3C3-373F2B298ACC}" type="datetimeFigureOut">
              <a:rPr lang="en-US" smtClean="0"/>
              <a:pPr/>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transition spd="slow" advTm="7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836C8-1D56-44A0-A3C3-373F2B298ACC}" type="datetimeFigureOut">
              <a:rPr lang="en-US" smtClean="0"/>
              <a:pPr/>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transition spd="slow" advTm="7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1E836C8-1D56-44A0-A3C3-373F2B298ACC}" type="datetimeFigureOut">
              <a:rPr lang="en-US" smtClean="0"/>
              <a:pPr/>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advTm="7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1E836C8-1D56-44A0-A3C3-373F2B298ACC}" type="datetimeFigureOut">
              <a:rPr lang="en-US" smtClean="0"/>
              <a:pPr/>
              <a:t>4/28/2016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40B5EF1-92FF-4B62-A702-07F6CBA35C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advTm="7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1E836C8-1D56-44A0-A3C3-373F2B298ACC}" type="datetimeFigureOut">
              <a:rPr lang="en-US" smtClean="0"/>
              <a:pPr/>
              <a:t>4/28/2016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40B5EF1-92FF-4B62-A702-07F6CBA35C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7000">
    <p:fade/>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Landscape Architecture</a:t>
            </a:r>
            <a:br>
              <a:rPr lang="en-US" dirty="0" smtClean="0"/>
            </a:br>
            <a:r>
              <a:rPr lang="en-US" dirty="0" smtClean="0"/>
              <a:t>with CATIA</a:t>
            </a:r>
            <a:endParaRPr lang="en-US" dirty="0"/>
          </a:p>
        </p:txBody>
      </p:sp>
      <p:sp>
        <p:nvSpPr>
          <p:cNvPr id="3" name="Subtitle 2"/>
          <p:cNvSpPr>
            <a:spLocks noGrp="1"/>
          </p:cNvSpPr>
          <p:nvPr>
            <p:ph type="subTitle" idx="1"/>
          </p:nvPr>
        </p:nvSpPr>
        <p:spPr>
          <a:xfrm>
            <a:off x="685800" y="5257800"/>
            <a:ext cx="7929000" cy="725665"/>
          </a:xfrm>
        </p:spPr>
        <p:txBody>
          <a:bodyPr>
            <a:normAutofit fontScale="92500" lnSpcReduction="20000"/>
          </a:bodyPr>
          <a:lstStyle/>
          <a:p>
            <a:pPr algn="r"/>
            <a:r>
              <a:rPr lang="en-US" dirty="0" smtClean="0"/>
              <a:t>Ali </a:t>
            </a:r>
            <a:r>
              <a:rPr lang="en-US" dirty="0" err="1" smtClean="0"/>
              <a:t>Dashti</a:t>
            </a:r>
            <a:endParaRPr lang="en-US" dirty="0" smtClean="0"/>
          </a:p>
          <a:p>
            <a:pPr algn="r"/>
            <a:r>
              <a:rPr lang="en-US" dirty="0" smtClean="0"/>
              <a:t>Austin </a:t>
            </a:r>
            <a:r>
              <a:rPr lang="en-US" dirty="0" err="1" smtClean="0"/>
              <a:t>Chmelik</a:t>
            </a:r>
            <a:endParaRPr lang="en-US" dirty="0" smtClean="0"/>
          </a:p>
          <a:p>
            <a:pPr algn="r"/>
            <a:r>
              <a:rPr lang="en-US" dirty="0" smtClean="0"/>
              <a:t>Derek Eaton</a:t>
            </a:r>
            <a:endParaRPr lang="en-US" dirty="0"/>
          </a:p>
        </p:txBody>
      </p:sp>
    </p:spTree>
    <p:extLst>
      <p:ext uri="{BB962C8B-B14F-4D97-AF65-F5344CB8AC3E}">
        <p14:creationId xmlns:p14="http://schemas.microsoft.com/office/powerpoint/2010/main" val="2963315575"/>
      </p:ext>
    </p:extLst>
  </p:cSld>
  <p:clrMapOvr>
    <a:masterClrMapping/>
  </p:clrMapOvr>
  <p:transition spd="slow" advTm="7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4" name="TextBox 3"/>
          <p:cNvSpPr txBox="1"/>
          <p:nvPr/>
        </p:nvSpPr>
        <p:spPr>
          <a:xfrm>
            <a:off x="304800" y="1984597"/>
            <a:ext cx="8534400" cy="715581"/>
          </a:xfrm>
          <a:prstGeom prst="rect">
            <a:avLst/>
          </a:prstGeom>
          <a:noFill/>
        </p:spPr>
        <p:txBody>
          <a:bodyPr wrap="square" rtlCol="0">
            <a:spAutoFit/>
          </a:bodyPr>
          <a:lstStyle/>
          <a:p>
            <a:r>
              <a:rPr lang="en-US" sz="1350" dirty="0"/>
              <a:t>The objective of this project was to determine the feasibility of using CATIA for Landscape Architecture and Architectural Design. The application of this was the visualization of a repurposed space on campus. Ultimately, our goal was to redesign the space shown to be aesthetic and useable for the student body to enjoy.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 y="3124200"/>
            <a:ext cx="8763000" cy="2812999"/>
          </a:xfrm>
          <a:prstGeom prst="rect">
            <a:avLst/>
          </a:prstGeom>
        </p:spPr>
      </p:pic>
    </p:spTree>
    <p:extLst>
      <p:ext uri="{BB962C8B-B14F-4D97-AF65-F5344CB8AC3E}">
        <p14:creationId xmlns:p14="http://schemas.microsoft.com/office/powerpoint/2010/main" val="4154561107"/>
      </p:ext>
    </p:extLst>
  </p:cSld>
  <p:clrMapOvr>
    <a:masterClrMapping/>
  </p:clrMapOvr>
  <p:transition spd="slow"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CATIA Suited for Landscape Design?</a:t>
            </a:r>
            <a:endParaRPr lang="en-US" dirty="0"/>
          </a:p>
        </p:txBody>
      </p:sp>
      <p:sp>
        <p:nvSpPr>
          <p:cNvPr id="4" name="TextBox 3"/>
          <p:cNvSpPr txBox="1"/>
          <p:nvPr/>
        </p:nvSpPr>
        <p:spPr>
          <a:xfrm>
            <a:off x="444500" y="5111751"/>
            <a:ext cx="8216900" cy="715581"/>
          </a:xfrm>
          <a:prstGeom prst="rect">
            <a:avLst/>
          </a:prstGeom>
          <a:noFill/>
        </p:spPr>
        <p:txBody>
          <a:bodyPr wrap="square" rtlCol="0">
            <a:spAutoFit/>
          </a:bodyPr>
          <a:lstStyle/>
          <a:p>
            <a:r>
              <a:rPr lang="en-US" sz="1350" dirty="0"/>
              <a:t>We quickly learned that CATIA can be rather difficult to use with respect to creating contoured landscapes. Much of our time was spent in the Generative Surface workbench splining together various surfaces and adjusting until they fit the desired shape. </a:t>
            </a:r>
          </a:p>
        </p:txBody>
      </p:sp>
      <p:pic>
        <p:nvPicPr>
          <p:cNvPr id="5" name="Picture 4"/>
          <p:cNvPicPr/>
          <p:nvPr/>
        </p:nvPicPr>
        <p:blipFill rotWithShape="1">
          <a:blip r:embed="rId2"/>
          <a:srcRect l="9529" t="8571" r="1809" b="8573"/>
          <a:stretch/>
        </p:blipFill>
        <p:spPr>
          <a:xfrm>
            <a:off x="609600" y="1752600"/>
            <a:ext cx="3886200" cy="2286000"/>
          </a:xfrm>
          <a:prstGeom prst="rect">
            <a:avLst/>
          </a:prstGeom>
        </p:spPr>
      </p:pic>
      <p:pic>
        <p:nvPicPr>
          <p:cNvPr id="6" name="Picture 5"/>
          <p:cNvPicPr/>
          <p:nvPr/>
        </p:nvPicPr>
        <p:blipFill rotWithShape="1">
          <a:blip r:embed="rId3"/>
          <a:srcRect l="14035" t="5394" r="7017" b="8314"/>
          <a:stretch/>
        </p:blipFill>
        <p:spPr>
          <a:xfrm>
            <a:off x="4267200" y="2481327"/>
            <a:ext cx="3886200" cy="2438401"/>
          </a:xfrm>
          <a:prstGeom prst="rect">
            <a:avLst/>
          </a:prstGeom>
        </p:spPr>
      </p:pic>
    </p:spTree>
    <p:extLst>
      <p:ext uri="{BB962C8B-B14F-4D97-AF65-F5344CB8AC3E}">
        <p14:creationId xmlns:p14="http://schemas.microsoft.com/office/powerpoint/2010/main" val="1389106043"/>
      </p:ext>
    </p:extLst>
  </p:cSld>
  <p:clrMapOvr>
    <a:masterClrMapping/>
  </p:clrMapOvr>
  <p:transition spd="slow"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with Surfaces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80" y="1509923"/>
            <a:ext cx="3497164" cy="2376278"/>
          </a:xfrm>
          <a:prstGeom prst="rect">
            <a:avLst/>
          </a:prstGeom>
        </p:spPr>
      </p:pic>
      <p:sp>
        <p:nvSpPr>
          <p:cNvPr id="5" name="TextBox 4"/>
          <p:cNvSpPr txBox="1"/>
          <p:nvPr/>
        </p:nvSpPr>
        <p:spPr>
          <a:xfrm>
            <a:off x="3965177" y="2008583"/>
            <a:ext cx="4721623" cy="923330"/>
          </a:xfrm>
          <a:prstGeom prst="rect">
            <a:avLst/>
          </a:prstGeom>
          <a:noFill/>
        </p:spPr>
        <p:txBody>
          <a:bodyPr wrap="square" rtlCol="0">
            <a:spAutoFit/>
          </a:bodyPr>
          <a:lstStyle/>
          <a:p>
            <a:pPr algn="just"/>
            <a:r>
              <a:rPr lang="en-US" sz="1350" dirty="0"/>
              <a:t>Another difficulty we ran into was with the created surfaces themselves. Blending surfaces together and connecting inserted parts and other surfaces took a lot of time to make look smooth and seamless.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507930"/>
            <a:ext cx="2743200" cy="1670939"/>
          </a:xfrm>
          <a:prstGeom prst="rect">
            <a:avLst/>
          </a:prstGeom>
        </p:spPr>
      </p:pic>
      <p:sp>
        <p:nvSpPr>
          <p:cNvPr id="7" name="TextBox 6"/>
          <p:cNvSpPr txBox="1"/>
          <p:nvPr/>
        </p:nvSpPr>
        <p:spPr>
          <a:xfrm>
            <a:off x="381000" y="5334000"/>
            <a:ext cx="4419600" cy="1131079"/>
          </a:xfrm>
          <a:prstGeom prst="rect">
            <a:avLst/>
          </a:prstGeom>
          <a:noFill/>
        </p:spPr>
        <p:txBody>
          <a:bodyPr wrap="square" rtlCol="0">
            <a:spAutoFit/>
          </a:bodyPr>
          <a:lstStyle/>
          <a:p>
            <a:pPr algn="just"/>
            <a:r>
              <a:rPr lang="en-US" sz="1350" dirty="0"/>
              <a:t>Once the surfaces were figured out, </a:t>
            </a:r>
            <a:r>
              <a:rPr lang="en-US" sz="1350" dirty="0" smtClean="0"/>
              <a:t>bridges and </a:t>
            </a:r>
            <a:r>
              <a:rPr lang="en-US" sz="1350" dirty="0"/>
              <a:t>retaining walls were made </a:t>
            </a:r>
            <a:r>
              <a:rPr lang="en-US" sz="1350" dirty="0" smtClean="0"/>
              <a:t>as </a:t>
            </a:r>
            <a:r>
              <a:rPr lang="en-US" sz="1350" dirty="0"/>
              <a:t>well as creeks and stones. </a:t>
            </a:r>
            <a:r>
              <a:rPr lang="en-US" sz="1350" dirty="0"/>
              <a:t>Many of the parts created had to be based on reference planes and eyeballing as it is impossible in CATIA to sketch on complex surfaces.</a:t>
            </a:r>
          </a:p>
        </p:txBody>
      </p:sp>
      <p:pic>
        <p:nvPicPr>
          <p:cNvPr id="8" name="Picture 7"/>
          <p:cNvPicPr/>
          <p:nvPr/>
        </p:nvPicPr>
        <p:blipFill rotWithShape="1">
          <a:blip r:embed="rId4"/>
          <a:srcRect t="6613" r="5691" b="9620"/>
          <a:stretch/>
        </p:blipFill>
        <p:spPr>
          <a:xfrm>
            <a:off x="5029200" y="4142289"/>
            <a:ext cx="3830053" cy="2322790"/>
          </a:xfrm>
          <a:prstGeom prst="rect">
            <a:avLst/>
          </a:prstGeom>
        </p:spPr>
      </p:pic>
    </p:spTree>
    <p:extLst>
      <p:ext uri="{BB962C8B-B14F-4D97-AF65-F5344CB8AC3E}">
        <p14:creationId xmlns:p14="http://schemas.microsoft.com/office/powerpoint/2010/main" val="2244486039"/>
      </p:ext>
    </p:extLst>
  </p:cSld>
  <p:clrMapOvr>
    <a:masterClrMapping/>
  </p:clrMapOvr>
  <p:transition spd="slow" advTm="2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5" name="TextBox 4"/>
          <p:cNvSpPr txBox="1"/>
          <p:nvPr/>
        </p:nvSpPr>
        <p:spPr>
          <a:xfrm>
            <a:off x="3898900" y="2279650"/>
            <a:ext cx="5118098" cy="1338828"/>
          </a:xfrm>
          <a:prstGeom prst="rect">
            <a:avLst/>
          </a:prstGeom>
          <a:noFill/>
        </p:spPr>
        <p:txBody>
          <a:bodyPr wrap="square" rtlCol="0">
            <a:spAutoFit/>
          </a:bodyPr>
          <a:lstStyle/>
          <a:p>
            <a:pPr algn="just"/>
            <a:r>
              <a:rPr lang="en-US" sz="1350" dirty="0"/>
              <a:t>Each teammate took charge of a specific aspect of the design. Between designing one’s respective terrace or getting and altering a rough contour of the existing landscape, each person had a task to accomplish. When each individual task was complete, each terrace was added to an assembly with the altered landscape and oriented (and altered) in order to achieve the desired appearance.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012" y="2330453"/>
            <a:ext cx="3574722" cy="2514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733800"/>
            <a:ext cx="3997431" cy="2567813"/>
          </a:xfrm>
          <a:prstGeom prst="rect">
            <a:avLst/>
          </a:prstGeom>
        </p:spPr>
      </p:pic>
    </p:spTree>
    <p:extLst>
      <p:ext uri="{BB962C8B-B14F-4D97-AF65-F5344CB8AC3E}">
        <p14:creationId xmlns:p14="http://schemas.microsoft.com/office/powerpoint/2010/main" val="679172768"/>
      </p:ext>
    </p:extLst>
  </p:cSld>
  <p:clrMapOvr>
    <a:masterClrMapping/>
  </p:clrMapOvr>
  <p:transition spd="slow" advTm="2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 to Final Design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9" y="2427376"/>
            <a:ext cx="2819400" cy="36760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427376"/>
            <a:ext cx="3021557" cy="3778861"/>
          </a:xfrm>
          <a:prstGeom prst="rect">
            <a:avLst/>
          </a:prstGeom>
        </p:spPr>
      </p:pic>
      <p:sp>
        <p:nvSpPr>
          <p:cNvPr id="6" name="TextBox 5"/>
          <p:cNvSpPr txBox="1"/>
          <p:nvPr/>
        </p:nvSpPr>
        <p:spPr>
          <a:xfrm>
            <a:off x="1143000" y="6206237"/>
            <a:ext cx="6943317" cy="507831"/>
          </a:xfrm>
          <a:prstGeom prst="rect">
            <a:avLst/>
          </a:prstGeom>
          <a:noFill/>
        </p:spPr>
        <p:txBody>
          <a:bodyPr wrap="square" rtlCol="0">
            <a:spAutoFit/>
          </a:bodyPr>
          <a:lstStyle/>
          <a:p>
            <a:pPr algn="just"/>
            <a:r>
              <a:rPr lang="en-US" sz="1350" dirty="0"/>
              <a:t>Although the spacing and overall look of the space did change slightly, the team was quite happy with the way the concepts held through and the look of the final product. </a:t>
            </a:r>
          </a:p>
        </p:txBody>
      </p:sp>
      <p:sp>
        <p:nvSpPr>
          <p:cNvPr id="7" name="TextBox 6"/>
          <p:cNvSpPr txBox="1"/>
          <p:nvPr/>
        </p:nvSpPr>
        <p:spPr>
          <a:xfrm>
            <a:off x="1142999" y="1583989"/>
            <a:ext cx="7316697" cy="715581"/>
          </a:xfrm>
          <a:prstGeom prst="rect">
            <a:avLst/>
          </a:prstGeom>
          <a:noFill/>
        </p:spPr>
        <p:txBody>
          <a:bodyPr wrap="square" rtlCol="0">
            <a:spAutoFit/>
          </a:bodyPr>
          <a:lstStyle/>
          <a:p>
            <a:pPr algn="just"/>
            <a:r>
              <a:rPr lang="en-US" sz="1350" dirty="0"/>
              <a:t>Our first step was to take a look at the space we were planning to redesign and decide on something that would fit well within the confines of the area as well as blend well with the architectural style of the </a:t>
            </a:r>
            <a:r>
              <a:rPr lang="en-US" sz="1350" dirty="0" smtClean="0"/>
              <a:t>university</a:t>
            </a:r>
            <a:r>
              <a:rPr lang="en-US" sz="1350" dirty="0"/>
              <a:t>.</a:t>
            </a:r>
          </a:p>
        </p:txBody>
      </p:sp>
    </p:spTree>
    <p:extLst>
      <p:ext uri="{BB962C8B-B14F-4D97-AF65-F5344CB8AC3E}">
        <p14:creationId xmlns:p14="http://schemas.microsoft.com/office/powerpoint/2010/main" val="2814838129"/>
      </p:ext>
    </p:extLst>
  </p:cSld>
  <p:clrMapOvr>
    <a:masterClrMapping/>
  </p:clrMapOvr>
  <p:transition spd="slow" advTm="2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vs Design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 y="1511358"/>
            <a:ext cx="5562599" cy="263491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200400"/>
            <a:ext cx="4699010" cy="3193112"/>
          </a:xfrm>
          <a:prstGeom prst="rect">
            <a:avLst/>
          </a:prstGeom>
        </p:spPr>
      </p:pic>
      <p:sp>
        <p:nvSpPr>
          <p:cNvPr id="5" name="TextBox 4"/>
          <p:cNvSpPr txBox="1"/>
          <p:nvPr/>
        </p:nvSpPr>
        <p:spPr>
          <a:xfrm>
            <a:off x="533400" y="4295175"/>
            <a:ext cx="3492500" cy="1962076"/>
          </a:xfrm>
          <a:prstGeom prst="rect">
            <a:avLst/>
          </a:prstGeom>
          <a:noFill/>
        </p:spPr>
        <p:txBody>
          <a:bodyPr wrap="square" rtlCol="0">
            <a:spAutoFit/>
          </a:bodyPr>
          <a:lstStyle/>
          <a:p>
            <a:r>
              <a:rPr lang="en-US" sz="1350" dirty="0"/>
              <a:t>Our design </a:t>
            </a:r>
            <a:r>
              <a:rPr lang="en-US" sz="1350" dirty="0" smtClean="0"/>
              <a:t>combines </a:t>
            </a:r>
            <a:r>
              <a:rPr lang="en-US" sz="1350" dirty="0"/>
              <a:t>the architectural style of </a:t>
            </a:r>
            <a:r>
              <a:rPr lang="en-US" sz="1350" dirty="0" smtClean="0"/>
              <a:t>Idaho </a:t>
            </a:r>
            <a:r>
              <a:rPr lang="en-US" sz="1350" dirty="0"/>
              <a:t>with a little touch of </a:t>
            </a:r>
            <a:r>
              <a:rPr lang="en-US" sz="1350" dirty="0" smtClean="0"/>
              <a:t>Japan. The </a:t>
            </a:r>
            <a:r>
              <a:rPr lang="en-US" sz="1350" dirty="0"/>
              <a:t>“creek” and “pond” flowing under the bridge is designed to be made up of fine stones with good drainage so that the university would not need to deal with pumps and water costs. </a:t>
            </a:r>
            <a:r>
              <a:rPr lang="en-US" sz="1350" dirty="0"/>
              <a:t>It would also provide a natural channel for runoff to travel for appropriate water management in the space. </a:t>
            </a:r>
          </a:p>
        </p:txBody>
      </p:sp>
    </p:spTree>
    <p:extLst>
      <p:ext uri="{BB962C8B-B14F-4D97-AF65-F5344CB8AC3E}">
        <p14:creationId xmlns:p14="http://schemas.microsoft.com/office/powerpoint/2010/main" val="3523180332"/>
      </p:ext>
    </p:extLst>
  </p:cSld>
  <p:clrMapOvr>
    <a:masterClrMapping/>
  </p:clrMapOvr>
  <p:transition spd="slow" advTm="2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vs Design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00" y="2057400"/>
            <a:ext cx="4470400" cy="2514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9580" y="3851083"/>
            <a:ext cx="4427220" cy="2829230"/>
          </a:xfrm>
          <a:prstGeom prst="rect">
            <a:avLst/>
          </a:prstGeom>
        </p:spPr>
      </p:pic>
      <p:sp>
        <p:nvSpPr>
          <p:cNvPr id="6" name="TextBox 5"/>
          <p:cNvSpPr txBox="1"/>
          <p:nvPr/>
        </p:nvSpPr>
        <p:spPr>
          <a:xfrm>
            <a:off x="4648200" y="1695524"/>
            <a:ext cx="4343400" cy="1962076"/>
          </a:xfrm>
          <a:prstGeom prst="rect">
            <a:avLst/>
          </a:prstGeom>
          <a:noFill/>
        </p:spPr>
        <p:txBody>
          <a:bodyPr wrap="square" rtlCol="0">
            <a:spAutoFit/>
          </a:bodyPr>
          <a:lstStyle/>
          <a:p>
            <a:pPr algn="just"/>
            <a:r>
              <a:rPr lang="en-US" sz="1350" dirty="0"/>
              <a:t>Our design alters the landscape a bit into terraces for a few different reasons. First, terraces allow for flat parcels of useable space. The lower terrace contains a path and Japanese garden style bridge over a rock garden and stream. The upper terraces offer tables, patio areas, and places to sit and take a load off from the stress of classes and Engineering projects. This side of campus is woefully lacking in spots to just get away from things, and our goal was to provide for that peaceful setting. </a:t>
            </a:r>
          </a:p>
        </p:txBody>
      </p:sp>
    </p:spTree>
    <p:extLst>
      <p:ext uri="{BB962C8B-B14F-4D97-AF65-F5344CB8AC3E}">
        <p14:creationId xmlns:p14="http://schemas.microsoft.com/office/powerpoint/2010/main" val="2349239907"/>
      </p:ext>
    </p:extLst>
  </p:cSld>
  <p:clrMapOvr>
    <a:masterClrMapping/>
  </p:clrMapOvr>
  <p:transition spd="slow" advTm="32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vs Design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676400"/>
            <a:ext cx="4470400" cy="2514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962400"/>
            <a:ext cx="4114800" cy="2695073"/>
          </a:xfrm>
          <a:prstGeom prst="rect">
            <a:avLst/>
          </a:prstGeom>
        </p:spPr>
      </p:pic>
      <p:sp>
        <p:nvSpPr>
          <p:cNvPr id="6" name="TextBox 5"/>
          <p:cNvSpPr txBox="1"/>
          <p:nvPr/>
        </p:nvSpPr>
        <p:spPr>
          <a:xfrm>
            <a:off x="685800" y="2133600"/>
            <a:ext cx="2971800" cy="1131079"/>
          </a:xfrm>
          <a:prstGeom prst="rect">
            <a:avLst/>
          </a:prstGeom>
          <a:noFill/>
        </p:spPr>
        <p:txBody>
          <a:bodyPr wrap="square" rtlCol="0">
            <a:spAutoFit/>
          </a:bodyPr>
          <a:lstStyle/>
          <a:p>
            <a:pPr algn="just"/>
            <a:r>
              <a:rPr lang="en-US" sz="1350" dirty="0"/>
              <a:t>It was decided that, save a few of the smaller trees, most of the existing trees would remain in their current position and the pine trees included within the design were meant to show this. </a:t>
            </a:r>
          </a:p>
        </p:txBody>
      </p:sp>
    </p:spTree>
    <p:extLst>
      <p:ext uri="{BB962C8B-B14F-4D97-AF65-F5344CB8AC3E}">
        <p14:creationId xmlns:p14="http://schemas.microsoft.com/office/powerpoint/2010/main" val="1316292160"/>
      </p:ext>
    </p:extLst>
  </p:cSld>
  <p:clrMapOvr>
    <a:masterClrMapping/>
  </p:clrMapOvr>
  <p:transition spd="slow" advTm="20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237</TotalTime>
  <Words>565</Words>
  <Application>Microsoft Office PowerPoint</Application>
  <PresentationFormat>On-screen Show (4:3)</PresentationFormat>
  <Paragraphs>22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Corbel</vt:lpstr>
      <vt:lpstr>Wingdings</vt:lpstr>
      <vt:lpstr>Wingdings 2</vt:lpstr>
      <vt:lpstr>Wingdings 3</vt:lpstr>
      <vt:lpstr>Module</vt:lpstr>
      <vt:lpstr>Landscape Architecture with CATIA</vt:lpstr>
      <vt:lpstr>Objective</vt:lpstr>
      <vt:lpstr>Is CATIA Suited for Landscape Design?</vt:lpstr>
      <vt:lpstr>Difficulties with Surfaces</vt:lpstr>
      <vt:lpstr>Collaboration</vt:lpstr>
      <vt:lpstr>Sketch to Final Design</vt:lpstr>
      <vt:lpstr>Existing vs Design</vt:lpstr>
      <vt:lpstr>Existing vs Design</vt:lpstr>
      <vt:lpstr>Existing vs Design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Project</dc:title>
  <dc:creator>Kurran Kelly</dc:creator>
  <cp:lastModifiedBy>Dashti, Ali (dash2077@vandals.uidaho.edu)</cp:lastModifiedBy>
  <cp:revision>22</cp:revision>
  <dcterms:created xsi:type="dcterms:W3CDTF">2012-04-24T21:06:34Z</dcterms:created>
  <dcterms:modified xsi:type="dcterms:W3CDTF">2016-04-28T22:19:59Z</dcterms:modified>
</cp:coreProperties>
</file>