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sldIdLst>
    <p:sldId id="263" r:id="rId2"/>
    <p:sldId id="264" r:id="rId3"/>
    <p:sldId id="265" r:id="rId4"/>
    <p:sldId id="266" r:id="rId5"/>
    <p:sldId id="267" r:id="rId6"/>
    <p:sldId id="268" r:id="rId7"/>
    <p:sldId id="26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0" y="17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1" y="0"/>
            <a:ext cx="12191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55848"/>
            <a:ext cx="107696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828800"/>
            <a:ext cx="107696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4/28/2016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419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4/28/2016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558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8798560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8863584" y="0"/>
            <a:ext cx="33528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274641"/>
            <a:ext cx="2540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1"/>
            <a:ext cx="8026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4/28/2016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20796" y="6377460"/>
            <a:ext cx="5115205" cy="365125"/>
          </a:xfrm>
        </p:spPr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028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4/28/2016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587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12192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9744" y="118872"/>
            <a:ext cx="10684256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7552" y="1828800"/>
            <a:ext cx="10696448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4/28/2016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59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73936"/>
            <a:ext cx="53848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73936"/>
            <a:ext cx="53848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4/28/2016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12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98988"/>
            <a:ext cx="5386917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49512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698988"/>
            <a:ext cx="5389033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49512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4/28/2016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905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4/28/2016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378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4/28/2016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341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784" y="152400"/>
            <a:ext cx="3364992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5837" y="1743134"/>
            <a:ext cx="7894188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784" y="1730018"/>
            <a:ext cx="329184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4/28/2016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557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5448"/>
            <a:ext cx="3366867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71741" y="1484808"/>
            <a:ext cx="8329863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" y="1728216"/>
            <a:ext cx="329184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9456" y="1170432"/>
            <a:ext cx="3364992" cy="201168"/>
          </a:xfrm>
        </p:spPr>
        <p:txBody>
          <a:bodyPr/>
          <a:lstStyle/>
          <a:p>
            <a:fld id="{81E836C8-1D56-44A0-A3C3-373F2B298ACC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4/28/2016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47744" y="1170432"/>
            <a:ext cx="6925056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119104" y="1170432"/>
            <a:ext cx="978485" cy="201168"/>
          </a:xfrm>
        </p:spPr>
        <p:txBody>
          <a:bodyPr/>
          <a:lstStyle/>
          <a:p>
            <a:fld id="{340B5EF1-92FF-4B62-A702-07F6CBA35C37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29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1" y="1"/>
            <a:ext cx="12191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75192"/>
            <a:ext cx="109728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476999"/>
            <a:ext cx="28448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81E836C8-1D56-44A0-A3C3-373F2B298ACC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4/28/2016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0796" y="6476999"/>
            <a:ext cx="7343625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39195" y="6476999"/>
            <a:ext cx="978485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340B5EF1-92FF-4B62-A702-07F6CBA35C37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71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4" Type="http://schemas.microsoft.com/office/2007/relationships/media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Lego </a:t>
            </a:r>
            <a:r>
              <a:rPr lang="en-US" dirty="0" err="1" smtClean="0"/>
              <a:t>Mindstorm</a:t>
            </a:r>
            <a:r>
              <a:rPr lang="en-US" dirty="0" smtClean="0"/>
              <a:t> EV3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Nathan Wagner</a:t>
            </a:r>
          </a:p>
          <a:p>
            <a:r>
              <a:rPr lang="en-US" dirty="0" smtClean="0"/>
              <a:t>Kyle Peterson</a:t>
            </a:r>
          </a:p>
          <a:p>
            <a:r>
              <a:rPr lang="en-US" dirty="0" smtClean="0"/>
              <a:t>Parker Hill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108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35"/>
    </mc:Choice>
    <mc:Fallback>
      <p:transition spd="slow" advTm="873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Goals:</a:t>
            </a:r>
          </a:p>
          <a:p>
            <a:pPr lvl="1"/>
            <a:r>
              <a:rPr lang="en-US" dirty="0" smtClean="0"/>
              <a:t>Develop a 3-D Model to replicate the Track3r configuration of the Lego </a:t>
            </a:r>
            <a:r>
              <a:rPr lang="en-US" dirty="0" err="1" smtClean="0"/>
              <a:t>Mindstorm</a:t>
            </a:r>
            <a:r>
              <a:rPr lang="en-US" dirty="0" smtClean="0"/>
              <a:t> robot.</a:t>
            </a:r>
          </a:p>
          <a:p>
            <a:pPr lvl="1"/>
            <a:r>
              <a:rPr lang="en-US" dirty="0" smtClean="0"/>
              <a:t>Create an animation to replicate the actions of the actual </a:t>
            </a:r>
            <a:r>
              <a:rPr lang="en-US" dirty="0" err="1" smtClean="0"/>
              <a:t>Mindstorm</a:t>
            </a:r>
            <a:r>
              <a:rPr lang="en-US" dirty="0" smtClean="0"/>
              <a:t> robot.</a:t>
            </a:r>
          </a:p>
          <a:p>
            <a:pPr lvl="1"/>
            <a:r>
              <a:rPr lang="en-US" dirty="0" smtClean="0"/>
              <a:t>Establish a dimensioning scheme that can be followed for future Lego modeling projects.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We were provided with a Lego </a:t>
            </a:r>
            <a:r>
              <a:rPr lang="en-US" dirty="0" err="1" smtClean="0"/>
              <a:t>Mindstorm</a:t>
            </a:r>
            <a:r>
              <a:rPr lang="en-US" dirty="0" smtClean="0"/>
              <a:t> EV3 robot set with building instructions and tasked with re-creating the model in </a:t>
            </a:r>
            <a:r>
              <a:rPr lang="en-US" dirty="0" err="1" smtClean="0"/>
              <a:t>Catia</a:t>
            </a:r>
            <a:r>
              <a:rPr lang="en-US" dirty="0"/>
              <a:t> </a:t>
            </a:r>
            <a:r>
              <a:rPr lang="en-US" dirty="0" smtClean="0"/>
              <a:t>V5. We were helped some by past project groups who had modeled some of the parts in previous projects.</a:t>
            </a:r>
          </a:p>
          <a:p>
            <a:pPr marL="3429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17682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15"/>
    </mc:Choice>
    <mc:Fallback>
      <p:transition spd="slow" advTm="2751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03" y="398461"/>
            <a:ext cx="6446459" cy="58418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Side-By-Side Images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39903" y="5199592"/>
            <a:ext cx="4362486" cy="61793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Constructed </a:t>
            </a:r>
            <a:r>
              <a:rPr lang="en-US" dirty="0" err="1" smtClean="0"/>
              <a:t>Mindstorm</a:t>
            </a:r>
            <a:r>
              <a:rPr lang="en-US" dirty="0" smtClean="0"/>
              <a:t> Robot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6" r="13210"/>
          <a:stretch/>
        </p:blipFill>
        <p:spPr>
          <a:xfrm>
            <a:off x="1105371" y="1735880"/>
            <a:ext cx="4530658" cy="3463712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57346" y="5199592"/>
            <a:ext cx="3332988" cy="617934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 smtClean="0"/>
              <a:t>Catia</a:t>
            </a:r>
            <a:r>
              <a:rPr lang="en-US" dirty="0" smtClean="0"/>
              <a:t> Assembly Render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8" t="29327" r="12696" b="18115"/>
          <a:stretch/>
        </p:blipFill>
        <p:spPr>
          <a:xfrm>
            <a:off x="6334484" y="1735880"/>
            <a:ext cx="4787945" cy="3473799"/>
          </a:xfrm>
        </p:spPr>
      </p:pic>
    </p:spTree>
    <p:extLst>
      <p:ext uri="{BB962C8B-B14F-4D97-AF65-F5344CB8AC3E}">
        <p14:creationId xmlns:p14="http://schemas.microsoft.com/office/powerpoint/2010/main" val="2460337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99"/>
    </mc:Choice>
    <mc:Fallback>
      <p:transition spd="slow" advTm="869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 Assembly Render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9" t="25584" r="23660" b="35810"/>
          <a:stretch/>
        </p:blipFill>
        <p:spPr>
          <a:xfrm>
            <a:off x="2586444" y="1696058"/>
            <a:ext cx="6773687" cy="4751692"/>
          </a:xfrm>
        </p:spPr>
      </p:pic>
    </p:spTree>
    <p:extLst>
      <p:ext uri="{BB962C8B-B14F-4D97-AF65-F5344CB8AC3E}">
        <p14:creationId xmlns:p14="http://schemas.microsoft.com/office/powerpoint/2010/main" val="276693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79"/>
    </mc:Choice>
    <mc:Fallback>
      <p:transition spd="slow" advTm="1057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 Assembly Render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25552" r="18223" b="18876"/>
          <a:stretch/>
        </p:blipFill>
        <p:spPr>
          <a:xfrm>
            <a:off x="2479964" y="1788274"/>
            <a:ext cx="7478683" cy="4768639"/>
          </a:xfrm>
        </p:spPr>
      </p:pic>
    </p:spTree>
    <p:extLst>
      <p:ext uri="{BB962C8B-B14F-4D97-AF65-F5344CB8AC3E}">
        <p14:creationId xmlns:p14="http://schemas.microsoft.com/office/powerpoint/2010/main" val="2513335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79"/>
    </mc:Choice>
    <mc:Fallback>
      <p:transition spd="slow" advTm="897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Assembly Render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4" t="14366" r="10085" b="17491"/>
          <a:stretch/>
        </p:blipFill>
        <p:spPr>
          <a:xfrm>
            <a:off x="2614352" y="1684365"/>
            <a:ext cx="6963295" cy="4883653"/>
          </a:xfrm>
        </p:spPr>
      </p:pic>
    </p:spTree>
    <p:extLst>
      <p:ext uri="{BB962C8B-B14F-4D97-AF65-F5344CB8AC3E}">
        <p14:creationId xmlns:p14="http://schemas.microsoft.com/office/powerpoint/2010/main" val="3324884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95"/>
    </mc:Choice>
    <mc:Fallback>
      <p:transition spd="slow" advTm="939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Side-By-Side Animations</a:t>
            </a:r>
            <a:endParaRPr lang="en-US" dirty="0"/>
          </a:p>
        </p:txBody>
      </p:sp>
      <p:pic>
        <p:nvPicPr>
          <p:cNvPr id="4" name="Movement Video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547" t="681" r="29769" b="-681"/>
          <a:stretch>
            <a:fillRect/>
          </a:stretch>
        </p:blipFill>
        <p:spPr>
          <a:xfrm rot="5400000">
            <a:off x="1240563" y="1892803"/>
            <a:ext cx="4250881" cy="3875030"/>
          </a:xfrm>
        </p:spPr>
      </p:pic>
      <p:pic>
        <p:nvPicPr>
          <p:cNvPr id="9" name="Animation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3"/>
            <p:extLst>
              <p:ext uri="{DAA4B4D4-6D71-4841-9C94-3DE7FCFB9230}">
                <p14:media xmlns:p14="http://schemas.microsoft.com/office/powerpoint/2010/main" r:embed="rId4">
                  <p14:trim end="916.6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13912" y="1704877"/>
            <a:ext cx="3898510" cy="4250882"/>
          </a:xfrm>
        </p:spPr>
      </p:pic>
      <p:sp>
        <p:nvSpPr>
          <p:cNvPr id="10" name="TextBox 9"/>
          <p:cNvSpPr txBox="1"/>
          <p:nvPr/>
        </p:nvSpPr>
        <p:spPr>
          <a:xfrm>
            <a:off x="482140" y="6072508"/>
            <a:ext cx="10767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  </a:t>
            </a:r>
            <a:r>
              <a:rPr lang="en-US" b="1" dirty="0" smtClean="0">
                <a:solidFill>
                  <a:prstClr val="black"/>
                </a:solidFill>
              </a:rPr>
              <a:t>                             Video </a:t>
            </a:r>
            <a:r>
              <a:rPr lang="en-US" b="1" dirty="0">
                <a:solidFill>
                  <a:prstClr val="black"/>
                </a:solidFill>
              </a:rPr>
              <a:t>of Programmed robot                                               </a:t>
            </a:r>
            <a:r>
              <a:rPr lang="en-US" b="1" dirty="0" smtClean="0">
                <a:solidFill>
                  <a:prstClr val="black"/>
                </a:solidFill>
              </a:rPr>
              <a:t>          Animation </a:t>
            </a:r>
            <a:r>
              <a:rPr lang="en-US" b="1" dirty="0">
                <a:solidFill>
                  <a:prstClr val="black"/>
                </a:solidFill>
              </a:rPr>
              <a:t>created in </a:t>
            </a:r>
            <a:r>
              <a:rPr lang="en-US" b="1" dirty="0" err="1">
                <a:solidFill>
                  <a:prstClr val="black"/>
                </a:solidFill>
              </a:rPr>
              <a:t>Catia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08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82"/>
    </mc:Choice>
    <mc:Fallback>
      <p:transition spd="slow" advTm="19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9"/>
        <p14:playEvt time="758" objId="4"/>
        <p14:stopEvt time="16595" objId="9"/>
        <p14:stopEvt time="17776" objId="4"/>
      </p14:showEvtLst>
    </p:ext>
  </p:extLs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1103</TotalTime>
  <Words>125</Words>
  <Application>Microsoft Office PowerPoint</Application>
  <PresentationFormat>Widescreen</PresentationFormat>
  <Paragraphs>19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Corbel</vt:lpstr>
      <vt:lpstr>Wingdings</vt:lpstr>
      <vt:lpstr>Wingdings 2</vt:lpstr>
      <vt:lpstr>Wingdings 3</vt:lpstr>
      <vt:lpstr>Module</vt:lpstr>
      <vt:lpstr>Lego Mindstorm EV3</vt:lpstr>
      <vt:lpstr>Objective:</vt:lpstr>
      <vt:lpstr>Side-By-Side Images</vt:lpstr>
      <vt:lpstr>Frame Assembly Render</vt:lpstr>
      <vt:lpstr>Track Assembly Render</vt:lpstr>
      <vt:lpstr>Full Assembly Render</vt:lpstr>
      <vt:lpstr>Side-By-Side Animations</vt:lpstr>
    </vt:vector>
  </TitlesOfParts>
  <Company>University of Idaho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Lego Mindstorm EV3</dc:title>
  <dc:creator>Hill, Parker (hill0363@vandals.uidaho.edu)</dc:creator>
  <cp:lastModifiedBy>Hill, Parker (hill0363@vandals.uidaho.edu)</cp:lastModifiedBy>
  <cp:revision>27</cp:revision>
  <dcterms:created xsi:type="dcterms:W3CDTF">2016-04-28T02:06:22Z</dcterms:created>
  <dcterms:modified xsi:type="dcterms:W3CDTF">2016-04-28T22:22:27Z</dcterms:modified>
</cp:coreProperties>
</file>