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</p:sldIdLst>
  <p:sldSz cx="12192000" cy="6858000"/>
  <p:notesSz cx="6858000" cy="9144000"/>
  <p:embeddedFontLst>
    <p:embeddedFont>
      <p:font typeface="Garamond" panose="02020404030301010803" pitchFamily="18" charset="0"/>
      <p:regular r:id="rId10"/>
      <p:bold r:id="rId11"/>
      <p:italic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hape 17"/>
          <p:cNvGrpSpPr/>
          <p:nvPr/>
        </p:nvGrpSpPr>
        <p:grpSpPr>
          <a:xfrm>
            <a:off x="-16933" y="0"/>
            <a:ext cx="12231136" cy="6856200"/>
            <a:chOff x="-16934" y="0"/>
            <a:chExt cx="12231136" cy="6856200"/>
          </a:xfrm>
        </p:grpSpPr>
        <p:pic>
          <p:nvPicPr>
            <p:cNvPr id="18" name="Shape 18" descr="HD-PanelTitleR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2188700" cy="6856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Shape 19"/>
            <p:cNvSpPr/>
            <p:nvPr/>
          </p:nvSpPr>
          <p:spPr>
            <a:xfrm>
              <a:off x="2328332" y="1540930"/>
              <a:ext cx="7543800" cy="38355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20" name="Shape 20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6934" y="3147608"/>
              <a:ext cx="2478000" cy="612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Shape 21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36202" y="3147608"/>
              <a:ext cx="2478000" cy="612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700" cy="1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5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2692398" y="3657596"/>
            <a:ext cx="6815700" cy="132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ctr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ctr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ctr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ctr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ctr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ctr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ctr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ctr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7983232" y="5037662"/>
            <a:ext cx="897600" cy="27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2692397" y="5037662"/>
            <a:ext cx="5214600" cy="27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956900" y="5037662"/>
            <a:ext cx="551100" cy="27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27" name="Shape 27"/>
          <p:cNvCxnSpPr/>
          <p:nvPr/>
        </p:nvCxnSpPr>
        <p:spPr>
          <a:xfrm>
            <a:off x="2692399" y="3522130"/>
            <a:ext cx="681570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1295400" y="4815414"/>
            <a:ext cx="9609600" cy="56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idx="2"/>
          </p:nvPr>
        </p:nvSpPr>
        <p:spPr>
          <a:xfrm>
            <a:off x="1041426" y="1041399"/>
            <a:ext cx="10106100" cy="33360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1295400" y="5382153"/>
            <a:ext cx="9609600" cy="49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●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○"/>
              <a:defRPr sz="1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■"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●"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○"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■"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●"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○"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■"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303867" y="982132"/>
            <a:ext cx="9592800" cy="295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3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1303867" y="4343398"/>
            <a:ext cx="9592800" cy="153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○"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■"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●"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○"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■"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●"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○"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■"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98" name="Shape 98"/>
          <p:cNvCxnSpPr/>
          <p:nvPr/>
        </p:nvCxnSpPr>
        <p:spPr>
          <a:xfrm>
            <a:off x="1396169" y="4140198"/>
            <a:ext cx="940740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1446212" y="982132"/>
            <a:ext cx="9296400" cy="237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3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1674811" y="3352800"/>
            <a:ext cx="8839200" cy="58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●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○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■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●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○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26364" algn="l" rtl="0">
              <a:spcBef>
                <a:spcPts val="280"/>
              </a:spcBef>
              <a:spcAft>
                <a:spcPts val="60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26364" algn="l" rtl="0">
              <a:spcBef>
                <a:spcPts val="280"/>
              </a:spcBef>
              <a:spcAft>
                <a:spcPts val="60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26365" algn="l" rtl="0">
              <a:spcBef>
                <a:spcPts val="280"/>
              </a:spcBef>
              <a:spcAft>
                <a:spcPts val="60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26365" algn="l" rtl="0">
              <a:spcBef>
                <a:spcPts val="280"/>
              </a:spcBef>
              <a:spcAft>
                <a:spcPts val="60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1295400" y="4343398"/>
            <a:ext cx="9609600" cy="153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○"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■"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●"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○"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■"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●"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○"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■"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862012" y="879961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10600267" y="2827869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</a:p>
        </p:txBody>
      </p:sp>
      <p:cxnSp>
        <p:nvCxnSpPr>
          <p:cNvPr id="108" name="Shape 108"/>
          <p:cNvCxnSpPr/>
          <p:nvPr/>
        </p:nvCxnSpPr>
        <p:spPr>
          <a:xfrm>
            <a:off x="1396169" y="4140198"/>
            <a:ext cx="940740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295401" y="3308580"/>
            <a:ext cx="9609600" cy="146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3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295400" y="4777380"/>
            <a:ext cx="9609600" cy="86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○"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■"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●"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○"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■"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●"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○"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■"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1446212" y="982132"/>
            <a:ext cx="9296400" cy="224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3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1295400" y="3639312"/>
            <a:ext cx="9609600" cy="88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○"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■"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●"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○"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■"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●"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○"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■"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1295400" y="4529667"/>
            <a:ext cx="9609600" cy="134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○"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■"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●"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○"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■"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●"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○"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■"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862012" y="879961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10600267" y="2599260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</a:p>
        </p:txBody>
      </p:sp>
      <p:cxnSp>
        <p:nvCxnSpPr>
          <p:cNvPr id="124" name="Shape 124"/>
          <p:cNvCxnSpPr/>
          <p:nvPr/>
        </p:nvCxnSpPr>
        <p:spPr>
          <a:xfrm>
            <a:off x="1396169" y="3429000"/>
            <a:ext cx="940740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ue or Fals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1295400" y="982132"/>
            <a:ext cx="9609600" cy="224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1295400" y="3630167"/>
            <a:ext cx="9609600" cy="84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○"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■"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●"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○"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■"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●"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○"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■"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2"/>
          </p:nvPr>
        </p:nvSpPr>
        <p:spPr>
          <a:xfrm>
            <a:off x="1295400" y="4470398"/>
            <a:ext cx="9609600" cy="140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○"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■"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●"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○"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■"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●"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○"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■"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32" name="Shape 132"/>
          <p:cNvCxnSpPr/>
          <p:nvPr/>
        </p:nvCxnSpPr>
        <p:spPr>
          <a:xfrm>
            <a:off x="1396169" y="3429000"/>
            <a:ext cx="940740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 rot="5400000">
            <a:off x="4436546" y="-584217"/>
            <a:ext cx="3318900" cy="960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10490" algn="l" rtl="0">
              <a:spcBef>
                <a:spcPts val="480"/>
              </a:spcBef>
              <a:spcAft>
                <a:spcPts val="60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39700" algn="l" rtl="0">
              <a:spcBef>
                <a:spcPts val="400"/>
              </a:spcBef>
              <a:spcAft>
                <a:spcPts val="600"/>
              </a:spcAft>
              <a:buNone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200150" marR="0" lvl="2" indent="-154305" algn="l" rtl="0">
              <a:spcBef>
                <a:spcPts val="360"/>
              </a:spcBef>
              <a:spcAft>
                <a:spcPts val="600"/>
              </a:spcAft>
              <a:buNone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543050" marR="0" lvl="3" indent="-54610" algn="l" rtl="0">
              <a:spcBef>
                <a:spcPts val="320"/>
              </a:spcBef>
              <a:spcAft>
                <a:spcPts val="600"/>
              </a:spcAft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00250" marR="0" lvl="4" indent="-69214" algn="l" rtl="0">
              <a:spcBef>
                <a:spcPts val="280"/>
              </a:spcBef>
              <a:spcAft>
                <a:spcPts val="60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26364" algn="l" rtl="0">
              <a:spcBef>
                <a:spcPts val="280"/>
              </a:spcBef>
              <a:spcAft>
                <a:spcPts val="60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26364" algn="l" rtl="0">
              <a:spcBef>
                <a:spcPts val="280"/>
              </a:spcBef>
              <a:spcAft>
                <a:spcPts val="60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26365" algn="l" rtl="0">
              <a:spcBef>
                <a:spcPts val="280"/>
              </a:spcBef>
              <a:spcAft>
                <a:spcPts val="60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26365" algn="l" rtl="0">
              <a:spcBef>
                <a:spcPts val="280"/>
              </a:spcBef>
              <a:spcAft>
                <a:spcPts val="60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39" name="Shape 139"/>
          <p:cNvCxnSpPr/>
          <p:nvPr/>
        </p:nvCxnSpPr>
        <p:spPr>
          <a:xfrm>
            <a:off x="1396169" y="2421466"/>
            <a:ext cx="940740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 rot="5400000">
            <a:off x="7498000" y="2483480"/>
            <a:ext cx="4893600" cy="189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 rot="5400000">
            <a:off x="2565072" y="-287617"/>
            <a:ext cx="4893600" cy="743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10490" algn="l" rtl="0">
              <a:spcBef>
                <a:spcPts val="480"/>
              </a:spcBef>
              <a:spcAft>
                <a:spcPts val="60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39700" algn="l" rtl="0">
              <a:spcBef>
                <a:spcPts val="400"/>
              </a:spcBef>
              <a:spcAft>
                <a:spcPts val="600"/>
              </a:spcAft>
              <a:buNone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200150" marR="0" lvl="2" indent="-154305" algn="l" rtl="0">
              <a:spcBef>
                <a:spcPts val="360"/>
              </a:spcBef>
              <a:spcAft>
                <a:spcPts val="600"/>
              </a:spcAft>
              <a:buNone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543050" marR="0" lvl="3" indent="-54610" algn="l" rtl="0">
              <a:spcBef>
                <a:spcPts val="320"/>
              </a:spcBef>
              <a:spcAft>
                <a:spcPts val="600"/>
              </a:spcAft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00250" marR="0" lvl="4" indent="-69214" algn="l" rtl="0">
              <a:spcBef>
                <a:spcPts val="280"/>
              </a:spcBef>
              <a:spcAft>
                <a:spcPts val="60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26364" algn="l" rtl="0">
              <a:spcBef>
                <a:spcPts val="280"/>
              </a:spcBef>
              <a:spcAft>
                <a:spcPts val="60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26364" algn="l" rtl="0">
              <a:spcBef>
                <a:spcPts val="280"/>
              </a:spcBef>
              <a:spcAft>
                <a:spcPts val="60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26365" algn="l" rtl="0">
              <a:spcBef>
                <a:spcPts val="280"/>
              </a:spcBef>
              <a:spcAft>
                <a:spcPts val="60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26365" algn="l" rtl="0">
              <a:spcBef>
                <a:spcPts val="280"/>
              </a:spcBef>
              <a:spcAft>
                <a:spcPts val="60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46" name="Shape 146"/>
          <p:cNvCxnSpPr/>
          <p:nvPr/>
        </p:nvCxnSpPr>
        <p:spPr>
          <a:xfrm>
            <a:off x="8863889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1154879" y="973800"/>
            <a:ext cx="8760900" cy="70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ubTitle" idx="1"/>
          </p:nvPr>
        </p:nvSpPr>
        <p:spPr>
          <a:xfrm>
            <a:off x="1154879" y="2603519"/>
            <a:ext cx="88254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1396169" y="2421466"/>
            <a:ext cx="940740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295400" y="2556932"/>
            <a:ext cx="9601200" cy="331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10490" algn="l" rtl="0">
              <a:spcBef>
                <a:spcPts val="480"/>
              </a:spcBef>
              <a:spcAft>
                <a:spcPts val="60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39700" algn="l" rtl="0">
              <a:spcBef>
                <a:spcPts val="400"/>
              </a:spcBef>
              <a:spcAft>
                <a:spcPts val="600"/>
              </a:spcAft>
              <a:buNone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200150" marR="0" lvl="2" indent="-154305" algn="l" rtl="0">
              <a:spcBef>
                <a:spcPts val="360"/>
              </a:spcBef>
              <a:spcAft>
                <a:spcPts val="600"/>
              </a:spcAft>
              <a:buNone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543050" marR="0" lvl="3" indent="-54610" algn="l" rtl="0">
              <a:spcBef>
                <a:spcPts val="320"/>
              </a:spcBef>
              <a:spcAft>
                <a:spcPts val="600"/>
              </a:spcAft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00250" marR="0" lvl="4" indent="-69214" algn="l" rtl="0">
              <a:spcBef>
                <a:spcPts val="280"/>
              </a:spcBef>
              <a:spcAft>
                <a:spcPts val="60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26364" algn="l" rtl="0">
              <a:spcBef>
                <a:spcPts val="280"/>
              </a:spcBef>
              <a:spcAft>
                <a:spcPts val="60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26364" algn="l" rtl="0">
              <a:spcBef>
                <a:spcPts val="280"/>
              </a:spcBef>
              <a:spcAft>
                <a:spcPts val="60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26365" algn="l" rtl="0">
              <a:spcBef>
                <a:spcPts val="280"/>
              </a:spcBef>
              <a:spcAft>
                <a:spcPts val="60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26365" algn="l" rtl="0">
              <a:spcBef>
                <a:spcPts val="280"/>
              </a:spcBef>
              <a:spcAft>
                <a:spcPts val="60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015068" y="1752606"/>
            <a:ext cx="8158800" cy="182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2015066" y="3846051"/>
            <a:ext cx="8158800" cy="95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○"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■"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●"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○"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■"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●"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○"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■"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41" name="Shape 41"/>
          <p:cNvCxnSpPr/>
          <p:nvPr/>
        </p:nvCxnSpPr>
        <p:spPr>
          <a:xfrm>
            <a:off x="2012723" y="3710585"/>
            <a:ext cx="816330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hape 43"/>
          <p:cNvCxnSpPr/>
          <p:nvPr/>
        </p:nvCxnSpPr>
        <p:spPr>
          <a:xfrm>
            <a:off x="1396169" y="2421466"/>
            <a:ext cx="940740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1298448" y="2560319"/>
            <a:ext cx="4718400" cy="33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10490" algn="l" rtl="0">
              <a:spcBef>
                <a:spcPts val="480"/>
              </a:spcBef>
              <a:spcAft>
                <a:spcPts val="60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39700" algn="l" rtl="0">
              <a:spcBef>
                <a:spcPts val="400"/>
              </a:spcBef>
              <a:spcAft>
                <a:spcPts val="600"/>
              </a:spcAft>
              <a:buNone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200150" marR="0" lvl="2" indent="-154305" algn="l" rtl="0">
              <a:spcBef>
                <a:spcPts val="360"/>
              </a:spcBef>
              <a:spcAft>
                <a:spcPts val="600"/>
              </a:spcAft>
              <a:buNone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543050" marR="0" lvl="3" indent="-54610" algn="l" rtl="0">
              <a:spcBef>
                <a:spcPts val="320"/>
              </a:spcBef>
              <a:spcAft>
                <a:spcPts val="600"/>
              </a:spcAft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00250" marR="0" lvl="4" indent="-69214" algn="l" rtl="0">
              <a:spcBef>
                <a:spcPts val="280"/>
              </a:spcBef>
              <a:spcAft>
                <a:spcPts val="60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26364" algn="l" rtl="0">
              <a:spcBef>
                <a:spcPts val="280"/>
              </a:spcBef>
              <a:spcAft>
                <a:spcPts val="60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26364" algn="l" rtl="0">
              <a:spcBef>
                <a:spcPts val="280"/>
              </a:spcBef>
              <a:spcAft>
                <a:spcPts val="60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26365" algn="l" rtl="0">
              <a:spcBef>
                <a:spcPts val="280"/>
              </a:spcBef>
              <a:spcAft>
                <a:spcPts val="60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26365" algn="l" rtl="0">
              <a:spcBef>
                <a:spcPts val="280"/>
              </a:spcBef>
              <a:spcAft>
                <a:spcPts val="60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6181344" y="2560319"/>
            <a:ext cx="4718400" cy="33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10490" algn="l" rtl="0">
              <a:spcBef>
                <a:spcPts val="480"/>
              </a:spcBef>
              <a:spcAft>
                <a:spcPts val="60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39700" algn="l" rtl="0">
              <a:spcBef>
                <a:spcPts val="400"/>
              </a:spcBef>
              <a:spcAft>
                <a:spcPts val="600"/>
              </a:spcAft>
              <a:buNone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200150" marR="0" lvl="2" indent="-154305" algn="l" rtl="0">
              <a:spcBef>
                <a:spcPts val="360"/>
              </a:spcBef>
              <a:spcAft>
                <a:spcPts val="600"/>
              </a:spcAft>
              <a:buNone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543050" marR="0" lvl="3" indent="-54610" algn="l" rtl="0">
              <a:spcBef>
                <a:spcPts val="320"/>
              </a:spcBef>
              <a:spcAft>
                <a:spcPts val="600"/>
              </a:spcAft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00250" marR="0" lvl="4" indent="-69214" algn="l" rtl="0">
              <a:spcBef>
                <a:spcPts val="280"/>
              </a:spcBef>
              <a:spcAft>
                <a:spcPts val="60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26364" algn="l" rtl="0">
              <a:spcBef>
                <a:spcPts val="280"/>
              </a:spcBef>
              <a:spcAft>
                <a:spcPts val="60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26364" algn="l" rtl="0">
              <a:spcBef>
                <a:spcPts val="280"/>
              </a:spcBef>
              <a:spcAft>
                <a:spcPts val="60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26365" algn="l" rtl="0">
              <a:spcBef>
                <a:spcPts val="280"/>
              </a:spcBef>
              <a:spcAft>
                <a:spcPts val="60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26365" algn="l" rtl="0">
              <a:spcBef>
                <a:spcPts val="280"/>
              </a:spcBef>
              <a:spcAft>
                <a:spcPts val="60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400" cy="5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672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●"/>
              <a:defRPr sz="2800" b="0" i="0" u="none" strike="noStrike" cap="non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○"/>
              <a:defRPr sz="20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■"/>
              <a:defRPr sz="18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●"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○"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■"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●"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○"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■"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1295400" y="3243261"/>
            <a:ext cx="4718400" cy="263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10490" algn="l" rtl="0">
              <a:spcBef>
                <a:spcPts val="480"/>
              </a:spcBef>
              <a:spcAft>
                <a:spcPts val="60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39700" algn="l" rtl="0">
              <a:spcBef>
                <a:spcPts val="400"/>
              </a:spcBef>
              <a:spcAft>
                <a:spcPts val="600"/>
              </a:spcAft>
              <a:buNone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200150" marR="0" lvl="2" indent="-154305" algn="l" rtl="0">
              <a:spcBef>
                <a:spcPts val="360"/>
              </a:spcBef>
              <a:spcAft>
                <a:spcPts val="600"/>
              </a:spcAft>
              <a:buNone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543050" marR="0" lvl="3" indent="-54610" algn="l" rtl="0">
              <a:spcBef>
                <a:spcPts val="320"/>
              </a:spcBef>
              <a:spcAft>
                <a:spcPts val="600"/>
              </a:spcAft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00250" marR="0" lvl="4" indent="-69214" algn="l" rtl="0">
              <a:spcBef>
                <a:spcPts val="280"/>
              </a:spcBef>
              <a:spcAft>
                <a:spcPts val="60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26364" algn="l" rtl="0">
              <a:spcBef>
                <a:spcPts val="280"/>
              </a:spcBef>
              <a:spcAft>
                <a:spcPts val="60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26364" algn="l" rtl="0">
              <a:spcBef>
                <a:spcPts val="280"/>
              </a:spcBef>
              <a:spcAft>
                <a:spcPts val="60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26365" algn="l" rtl="0">
              <a:spcBef>
                <a:spcPts val="280"/>
              </a:spcBef>
              <a:spcAft>
                <a:spcPts val="60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26365" algn="l" rtl="0">
              <a:spcBef>
                <a:spcPts val="280"/>
              </a:spcBef>
              <a:spcAft>
                <a:spcPts val="60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6180669" y="2658533"/>
            <a:ext cx="4718399" cy="5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672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●"/>
              <a:defRPr sz="2800" b="0" i="0" u="none" strike="noStrike" cap="non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○"/>
              <a:defRPr sz="20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■"/>
              <a:defRPr sz="18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●"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○"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■"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●"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○"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■"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4"/>
          </p:nvPr>
        </p:nvSpPr>
        <p:spPr>
          <a:xfrm>
            <a:off x="6180669" y="3243261"/>
            <a:ext cx="4718399" cy="263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10490" algn="l" rtl="0">
              <a:spcBef>
                <a:spcPts val="480"/>
              </a:spcBef>
              <a:spcAft>
                <a:spcPts val="60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39700" algn="l" rtl="0">
              <a:spcBef>
                <a:spcPts val="400"/>
              </a:spcBef>
              <a:spcAft>
                <a:spcPts val="600"/>
              </a:spcAft>
              <a:buNone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200150" marR="0" lvl="2" indent="-154305" algn="l" rtl="0">
              <a:spcBef>
                <a:spcPts val="360"/>
              </a:spcBef>
              <a:spcAft>
                <a:spcPts val="600"/>
              </a:spcAft>
              <a:buNone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543050" marR="0" lvl="3" indent="-54610" algn="l" rtl="0">
              <a:spcBef>
                <a:spcPts val="320"/>
              </a:spcBef>
              <a:spcAft>
                <a:spcPts val="600"/>
              </a:spcAft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00250" marR="0" lvl="4" indent="-69214" algn="l" rtl="0">
              <a:spcBef>
                <a:spcPts val="280"/>
              </a:spcBef>
              <a:spcAft>
                <a:spcPts val="60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26364" algn="l" rtl="0">
              <a:spcBef>
                <a:spcPts val="280"/>
              </a:spcBef>
              <a:spcAft>
                <a:spcPts val="60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26364" algn="l" rtl="0">
              <a:spcBef>
                <a:spcPts val="280"/>
              </a:spcBef>
              <a:spcAft>
                <a:spcPts val="60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26365" algn="l" rtl="0">
              <a:spcBef>
                <a:spcPts val="280"/>
              </a:spcBef>
              <a:spcAft>
                <a:spcPts val="60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26365" algn="l" rtl="0">
              <a:spcBef>
                <a:spcPts val="280"/>
              </a:spcBef>
              <a:spcAft>
                <a:spcPts val="60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59" name="Shape 59"/>
          <p:cNvCxnSpPr/>
          <p:nvPr/>
        </p:nvCxnSpPr>
        <p:spPr>
          <a:xfrm>
            <a:off x="1396169" y="2421466"/>
            <a:ext cx="940740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65" name="Shape 65"/>
          <p:cNvCxnSpPr/>
          <p:nvPr/>
        </p:nvCxnSpPr>
        <p:spPr>
          <a:xfrm>
            <a:off x="1396169" y="2421466"/>
            <a:ext cx="940740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1293811" y="1388533"/>
            <a:ext cx="3718500" cy="137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5418667" y="982130"/>
            <a:ext cx="5469600" cy="48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10490" algn="l" rtl="0">
              <a:spcBef>
                <a:spcPts val="480"/>
              </a:spcBef>
              <a:spcAft>
                <a:spcPts val="60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39700" algn="l" rtl="0">
              <a:spcBef>
                <a:spcPts val="400"/>
              </a:spcBef>
              <a:spcAft>
                <a:spcPts val="600"/>
              </a:spcAft>
              <a:buNone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200150" marR="0" lvl="2" indent="-154305" algn="l" rtl="0">
              <a:spcBef>
                <a:spcPts val="360"/>
              </a:spcBef>
              <a:spcAft>
                <a:spcPts val="600"/>
              </a:spcAft>
              <a:buNone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543050" marR="0" lvl="3" indent="-54610" algn="l" rtl="0">
              <a:spcBef>
                <a:spcPts val="320"/>
              </a:spcBef>
              <a:spcAft>
                <a:spcPts val="600"/>
              </a:spcAft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00250" marR="0" lvl="4" indent="-69214" algn="l" rtl="0">
              <a:spcBef>
                <a:spcPts val="280"/>
              </a:spcBef>
              <a:spcAft>
                <a:spcPts val="60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26364" algn="l" rtl="0">
              <a:spcBef>
                <a:spcPts val="280"/>
              </a:spcBef>
              <a:spcAft>
                <a:spcPts val="60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26364" algn="l" rtl="0">
              <a:spcBef>
                <a:spcPts val="280"/>
              </a:spcBef>
              <a:spcAft>
                <a:spcPts val="60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26365" algn="l" rtl="0">
              <a:spcBef>
                <a:spcPts val="280"/>
              </a:spcBef>
              <a:spcAft>
                <a:spcPts val="60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26365" algn="l" rtl="0">
              <a:spcBef>
                <a:spcPts val="280"/>
              </a:spcBef>
              <a:spcAft>
                <a:spcPts val="60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500" cy="243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●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○"/>
              <a:defRPr sz="1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■"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●"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○"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■"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●"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○"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■"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77" name="Shape 77"/>
          <p:cNvCxnSpPr/>
          <p:nvPr/>
        </p:nvCxnSpPr>
        <p:spPr>
          <a:xfrm>
            <a:off x="1396169" y="2912533"/>
            <a:ext cx="351450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00" cy="137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2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00" cy="47751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00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●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○"/>
              <a:defRPr sz="1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■"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●"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○"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■"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●"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○"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■"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-15736" y="0"/>
            <a:ext cx="12230021" cy="6856200"/>
            <a:chOff x="-15736" y="0"/>
            <a:chExt cx="12230021" cy="6856200"/>
          </a:xfrm>
        </p:grpSpPr>
        <p:pic>
          <p:nvPicPr>
            <p:cNvPr id="7" name="Shape 7" descr="HD-PanelContent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0" y="0"/>
              <a:ext cx="12188700" cy="6856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Shap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9" name="Shape 9" descr="HDRibbonContent-UniformTrim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-15736" y="3153832"/>
              <a:ext cx="777300" cy="606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hape 10" descr="HDRibbonContent-UniformTrim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11436985" y="3153832"/>
              <a:ext cx="777300" cy="6063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1295400" y="2556932"/>
            <a:ext cx="9601200" cy="331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10490" algn="l" rtl="0">
              <a:spcBef>
                <a:spcPts val="480"/>
              </a:spcBef>
              <a:spcAft>
                <a:spcPts val="60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39700" algn="l" rtl="0">
              <a:spcBef>
                <a:spcPts val="400"/>
              </a:spcBef>
              <a:spcAft>
                <a:spcPts val="600"/>
              </a:spcAft>
              <a:buNone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200150" marR="0" lvl="2" indent="-154305" algn="l" rtl="0">
              <a:spcBef>
                <a:spcPts val="360"/>
              </a:spcBef>
              <a:spcAft>
                <a:spcPts val="600"/>
              </a:spcAft>
              <a:buNone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543050" marR="0" lvl="3" indent="-54610" algn="l" rtl="0">
              <a:spcBef>
                <a:spcPts val="320"/>
              </a:spcBef>
              <a:spcAft>
                <a:spcPts val="600"/>
              </a:spcAft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00250" marR="0" lvl="4" indent="-69214" algn="l" rtl="0">
              <a:spcBef>
                <a:spcPts val="280"/>
              </a:spcBef>
              <a:spcAft>
                <a:spcPts val="60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26364" algn="l" rtl="0">
              <a:spcBef>
                <a:spcPts val="280"/>
              </a:spcBef>
              <a:spcAft>
                <a:spcPts val="60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26364" algn="l" rtl="0">
              <a:spcBef>
                <a:spcPts val="280"/>
              </a:spcBef>
              <a:spcAft>
                <a:spcPts val="60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26365" algn="l" rtl="0">
              <a:spcBef>
                <a:spcPts val="280"/>
              </a:spcBef>
              <a:spcAft>
                <a:spcPts val="60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26365" algn="l" rtl="0">
              <a:spcBef>
                <a:spcPts val="280"/>
              </a:spcBef>
              <a:spcAft>
                <a:spcPts val="600"/>
              </a:spcAft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 rotWithShape="1">
          <a:blip r:embed="rId3">
            <a:alphaModFix amt="38000"/>
          </a:blip>
          <a:srcRect/>
          <a:stretch/>
        </p:blipFill>
        <p:spPr>
          <a:xfrm>
            <a:off x="770800" y="637799"/>
            <a:ext cx="3516300" cy="5582400"/>
          </a:xfrm>
          <a:prstGeom prst="rect">
            <a:avLst/>
          </a:prstGeom>
          <a:noFill/>
          <a:ln w="9525" cap="flat" cmpd="sng">
            <a:solidFill>
              <a:srgbClr val="FEF1F7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5" name="Shape 155"/>
          <p:cNvSpPr txBox="1"/>
          <p:nvPr/>
        </p:nvSpPr>
        <p:spPr>
          <a:xfrm>
            <a:off x="1683304" y="792334"/>
            <a:ext cx="8825400" cy="181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5000" b="0" i="0" u="none" strike="noStrike" cap="none">
                <a:solidFill>
                  <a:srgbClr val="99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en-US" sz="5000">
                <a:solidFill>
                  <a:srgbClr val="99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ENSO</a:t>
            </a:r>
            <a:r>
              <a:rPr lang="en-US" sz="5000" b="0" i="0" u="none" strike="noStrike" cap="none">
                <a:solidFill>
                  <a:srgbClr val="99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Robot Simulation with WinCAP </a:t>
            </a:r>
            <a:r>
              <a:rPr lang="en-US" sz="5000">
                <a:solidFill>
                  <a:srgbClr val="99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lll</a:t>
            </a:r>
            <a:r>
              <a:rPr lang="en-US" sz="5000" b="0" i="0" u="none" strike="noStrike" cap="none">
                <a:solidFill>
                  <a:srgbClr val="99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Software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1282804" y="4980594"/>
            <a:ext cx="9626400" cy="86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300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Reb Revels &amp; Smirthya Somaskantha Iyer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3837900" y="3071700"/>
            <a:ext cx="4516200" cy="71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600">
                <a:solidFill>
                  <a:srgbClr val="B45F0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CATIA Final Project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/>
        </p:nvSpPr>
        <p:spPr>
          <a:xfrm>
            <a:off x="1154879" y="973800"/>
            <a:ext cx="8760960" cy="7066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200" cy="1303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What is WinCap lll Software?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1295400" y="2556932"/>
            <a:ext cx="9601200" cy="331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DENSO has its own software, WinCap lll, which will allow the user to simulate or program the action of the robot.</a:t>
            </a:r>
          </a:p>
          <a:p>
            <a:pPr lvl="0">
              <a:spcBef>
                <a:spcPts val="0"/>
              </a:spcBef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spcBef>
                <a:spcPts val="0"/>
              </a:spcBef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DENSO's WINCAPS III offline programming software enables users to conveniently program a robot from a remote PC without operating the robot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200" cy="1303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Project Description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1295400" y="2556932"/>
            <a:ext cx="9601200" cy="331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-US"/>
              <a:t>Creating a simulation with the WinCap lll software.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The DENSO robot will perform a cup stacking process.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Import external CAD models to the simulation.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200" cy="1303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Programming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1295400" y="2556925"/>
            <a:ext cx="6597900" cy="355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The code is pretty simple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All commands have to relate to a move of the machine.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the approach and depart command give the arm a specific way to move.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You can define speed and delay time for certain actions 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4" name="Shape 184" descr="Capture cod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7575" y="2556925"/>
            <a:ext cx="1811250" cy="355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1295401" y="508182"/>
            <a:ext cx="9601200" cy="1303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User interface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1295400" y="2556932"/>
            <a:ext cx="9601200" cy="331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																</a:t>
            </a:r>
          </a:p>
        </p:txBody>
      </p:sp>
      <p:pic>
        <p:nvPicPr>
          <p:cNvPr id="177" name="Shape 177" descr="wincaps III interface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400" y="1643649"/>
            <a:ext cx="9601200" cy="462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200" cy="1303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CAD Designed Cup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1295400" y="2556925"/>
            <a:ext cx="5243100" cy="331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We learned to import 3D cad designs using solidworks.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This not only gave us the ability to be more accurate with our simulation but also saved time from constructing fixtures in the program with built in shapes.</a:t>
            </a:r>
          </a:p>
        </p:txBody>
      </p:sp>
      <p:pic>
        <p:nvPicPr>
          <p:cNvPr id="197" name="Shape 197" descr="Capture cup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0025" y="2556924"/>
            <a:ext cx="2690040" cy="331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200" cy="1303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Lesson Learned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1295400" y="2556932"/>
            <a:ext cx="9601200" cy="331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CAD drawings can be imported in standard VRML and DirectX formats, and variables can be easily entered or changed. A 3-D simulation feature allows layout of automation workcells in a virtual environment. Users can verify reach, determine obstacle clearances, detect collisions, troubleshoot and debug programs, and determine cycle time.</a:t>
            </a:r>
          </a:p>
          <a:p>
            <a:pPr marL="457200" lvl="0" indent="-228600">
              <a:spcBef>
                <a:spcPts val="0"/>
              </a:spcBef>
            </a:pPr>
            <a:r>
              <a:rPr lang="en-US"/>
              <a:t>We leant how to program the robot to do what we want it to do. The programming language is unique but it is very basic and direct.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</Words>
  <Application>Microsoft Office PowerPoint</Application>
  <PresentationFormat>Widescreen</PresentationFormat>
  <Paragraphs>26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Garamond</vt:lpstr>
      <vt:lpstr>Century Gothic</vt:lpstr>
      <vt:lpstr>Organic</vt:lpstr>
      <vt:lpstr>PowerPoint Presentation</vt:lpstr>
      <vt:lpstr>What is WinCap lll Software?</vt:lpstr>
      <vt:lpstr>Project Description</vt:lpstr>
      <vt:lpstr>Programming</vt:lpstr>
      <vt:lpstr>User interface</vt:lpstr>
      <vt:lpstr>CAD Designed Cup</vt:lpstr>
      <vt:lpstr>Lesson Learned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Revels, Reb (reve0628@vandals.uidaho.edu)</cp:lastModifiedBy>
  <cp:revision>1</cp:revision>
  <dcterms:modified xsi:type="dcterms:W3CDTF">2017-08-03T21:39:33Z</dcterms:modified>
</cp:coreProperties>
</file>