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18"/>
  </p:notesMasterIdLst>
  <p:handoutMasterIdLst>
    <p:handoutMasterId r:id="rId19"/>
  </p:handoutMasterIdLst>
  <p:sldIdLst>
    <p:sldId id="330" r:id="rId2"/>
    <p:sldId id="507" r:id="rId3"/>
    <p:sldId id="547" r:id="rId4"/>
    <p:sldId id="550" r:id="rId5"/>
    <p:sldId id="551" r:id="rId6"/>
    <p:sldId id="544" r:id="rId7"/>
    <p:sldId id="548" r:id="rId8"/>
    <p:sldId id="549" r:id="rId9"/>
    <p:sldId id="499" r:id="rId10"/>
    <p:sldId id="509" r:id="rId11"/>
    <p:sldId id="510" r:id="rId12"/>
    <p:sldId id="511" r:id="rId13"/>
    <p:sldId id="552" r:id="rId14"/>
    <p:sldId id="545" r:id="rId15"/>
    <p:sldId id="553" r:id="rId16"/>
    <p:sldId id="554" r:id="rId1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53"/>
    <p:restoredTop sz="90819" autoAdjust="0"/>
  </p:normalViewPr>
  <p:slideViewPr>
    <p:cSldViewPr>
      <p:cViewPr varScale="1">
        <p:scale>
          <a:sx n="86" d="100"/>
          <a:sy n="86" d="100"/>
        </p:scale>
        <p:origin x="13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93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FC0CF1-E074-4E5B-85FB-1D60EA0D5F6F}"/>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pitchFamily="34" charset="0"/>
                <a:ea typeface="ＭＳ Ｐゴシック"/>
                <a:cs typeface="ＭＳ Ｐゴシック"/>
              </a:defRPr>
            </a:lvl1pPr>
          </a:lstStyle>
          <a:p>
            <a:pPr>
              <a:defRPr/>
            </a:pPr>
            <a:endParaRPr lang="en-US"/>
          </a:p>
        </p:txBody>
      </p:sp>
      <p:sp>
        <p:nvSpPr>
          <p:cNvPr id="3" name="Date Placeholder 2">
            <a:extLst>
              <a:ext uri="{FF2B5EF4-FFF2-40B4-BE49-F238E27FC236}">
                <a16:creationId xmlns:a16="http://schemas.microsoft.com/office/drawing/2014/main" id="{355D0E13-784E-4625-B937-8D9258B9E75B}"/>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latin typeface="Arial" pitchFamily="34" charset="0"/>
                <a:ea typeface="ＭＳ Ｐゴシック"/>
                <a:cs typeface="ＭＳ Ｐゴシック"/>
              </a:defRPr>
            </a:lvl1pPr>
          </a:lstStyle>
          <a:p>
            <a:pPr>
              <a:defRPr/>
            </a:pPr>
            <a:fld id="{8AFCF6B4-58E6-4385-9461-D426C8088828}" type="datetimeFigureOut">
              <a:rPr lang="en-US"/>
              <a:pPr>
                <a:defRPr/>
              </a:pPr>
              <a:t>11/6/2023</a:t>
            </a:fld>
            <a:endParaRPr lang="en-US"/>
          </a:p>
        </p:txBody>
      </p:sp>
      <p:sp>
        <p:nvSpPr>
          <p:cNvPr id="4" name="Footer Placeholder 3">
            <a:extLst>
              <a:ext uri="{FF2B5EF4-FFF2-40B4-BE49-F238E27FC236}">
                <a16:creationId xmlns:a16="http://schemas.microsoft.com/office/drawing/2014/main" id="{BB569E89-1091-4E2F-A444-73A88E4234A7}"/>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pitchFamily="34" charset="0"/>
                <a:ea typeface="ＭＳ Ｐゴシック"/>
                <a:cs typeface="ＭＳ Ｐゴシック"/>
              </a:defRPr>
            </a:lvl1pPr>
          </a:lstStyle>
          <a:p>
            <a:pPr>
              <a:defRPr/>
            </a:pPr>
            <a:endParaRPr lang="en-US"/>
          </a:p>
        </p:txBody>
      </p:sp>
      <p:sp>
        <p:nvSpPr>
          <p:cNvPr id="5" name="Slide Number Placeholder 4">
            <a:extLst>
              <a:ext uri="{FF2B5EF4-FFF2-40B4-BE49-F238E27FC236}">
                <a16:creationId xmlns:a16="http://schemas.microsoft.com/office/drawing/2014/main" id="{E7F81AA8-2C0F-474B-B0F2-189534A14C1F}"/>
              </a:ext>
            </a:extLst>
          </p:cNvPr>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67C5A9D4-72F9-406F-A5F7-CA33551EE81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484C0A-188A-48FC-9028-637276CE787B}"/>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0" hangingPunct="0">
              <a:defRPr sz="1200">
                <a:latin typeface="Arial" charset="0"/>
                <a:ea typeface="ＭＳ Ｐゴシック" pitchFamily="-32" charset="-128"/>
                <a:cs typeface="+mn-cs"/>
              </a:defRPr>
            </a:lvl1pPr>
          </a:lstStyle>
          <a:p>
            <a:pPr>
              <a:defRPr/>
            </a:pPr>
            <a:endParaRPr lang="en-US"/>
          </a:p>
        </p:txBody>
      </p:sp>
      <p:sp>
        <p:nvSpPr>
          <p:cNvPr id="3" name="Date Placeholder 2">
            <a:extLst>
              <a:ext uri="{FF2B5EF4-FFF2-40B4-BE49-F238E27FC236}">
                <a16:creationId xmlns:a16="http://schemas.microsoft.com/office/drawing/2014/main" id="{4BA60CBD-9C4C-4DCC-943A-4D670E986CA4}"/>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0" hangingPunct="0">
              <a:defRPr sz="1200">
                <a:latin typeface="Arial" charset="0"/>
                <a:ea typeface="ＭＳ Ｐゴシック" pitchFamily="-32" charset="-128"/>
                <a:cs typeface="+mn-cs"/>
              </a:defRPr>
            </a:lvl1pPr>
          </a:lstStyle>
          <a:p>
            <a:pPr>
              <a:defRPr/>
            </a:pPr>
            <a:fld id="{9B00AD68-6F29-4DE4-B61A-E31B8FCB9967}" type="datetimeFigureOut">
              <a:rPr lang="en-US"/>
              <a:pPr>
                <a:defRPr/>
              </a:pPr>
              <a:t>11/6/2023</a:t>
            </a:fld>
            <a:endParaRPr lang="en-US"/>
          </a:p>
        </p:txBody>
      </p:sp>
      <p:sp>
        <p:nvSpPr>
          <p:cNvPr id="4" name="Slide Image Placeholder 3">
            <a:extLst>
              <a:ext uri="{FF2B5EF4-FFF2-40B4-BE49-F238E27FC236}">
                <a16:creationId xmlns:a16="http://schemas.microsoft.com/office/drawing/2014/main" id="{D2FA8687-CAB0-44E3-8A27-B4F6E3229DFE}"/>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2CDF4BD9-2FD1-4C94-8650-BA521C03D439}"/>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5D6CB47-EDE9-4DF8-B12C-40B389A23B4B}"/>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0" hangingPunct="0">
              <a:defRPr sz="1200">
                <a:latin typeface="Arial" charset="0"/>
                <a:ea typeface="ＭＳ Ｐゴシック" pitchFamily="-32" charset="-128"/>
                <a:cs typeface="+mn-cs"/>
              </a:defRPr>
            </a:lvl1pPr>
          </a:lstStyle>
          <a:p>
            <a:pPr>
              <a:defRPr/>
            </a:pPr>
            <a:endParaRPr lang="en-US"/>
          </a:p>
        </p:txBody>
      </p:sp>
      <p:sp>
        <p:nvSpPr>
          <p:cNvPr id="7" name="Slide Number Placeholder 6">
            <a:extLst>
              <a:ext uri="{FF2B5EF4-FFF2-40B4-BE49-F238E27FC236}">
                <a16:creationId xmlns:a16="http://schemas.microsoft.com/office/drawing/2014/main" id="{3E137134-191D-4229-A5CC-EB2CE7D1B019}"/>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B13BA905-4456-464E-833F-E3CECB4024C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90B3600E-F3E2-4438-9965-A0DB596672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a:solidFill>
                  <a:schemeClr val="tx1"/>
                </a:solidFill>
                <a:latin typeface="Times New Roman" panose="02020603050405020304" pitchFamily="18" charset="0"/>
              </a:defRPr>
            </a:lvl1pPr>
            <a:lvl2pPr marL="742950" indent="-285750" defTabSz="952500">
              <a:defRPr>
                <a:solidFill>
                  <a:schemeClr val="tx1"/>
                </a:solidFill>
                <a:latin typeface="Times New Roman" panose="02020603050405020304" pitchFamily="18" charset="0"/>
              </a:defRPr>
            </a:lvl2pPr>
            <a:lvl3pPr marL="1143000" indent="-228600" defTabSz="952500">
              <a:defRPr>
                <a:solidFill>
                  <a:schemeClr val="tx1"/>
                </a:solidFill>
                <a:latin typeface="Times New Roman" panose="02020603050405020304" pitchFamily="18" charset="0"/>
              </a:defRPr>
            </a:lvl3pPr>
            <a:lvl4pPr marL="1600200" indent="-228600" defTabSz="952500">
              <a:defRPr>
                <a:solidFill>
                  <a:schemeClr val="tx1"/>
                </a:solidFill>
                <a:latin typeface="Times New Roman" panose="02020603050405020304" pitchFamily="18" charset="0"/>
              </a:defRPr>
            </a:lvl4pPr>
            <a:lvl5pPr marL="2057400" indent="-228600" defTabSz="952500">
              <a:defRPr>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a:solidFill>
                  <a:schemeClr val="tx1"/>
                </a:solidFill>
                <a:latin typeface="Times New Roman" panose="02020603050405020304" pitchFamily="18" charset="0"/>
              </a:defRPr>
            </a:lvl9pPr>
          </a:lstStyle>
          <a:p>
            <a:fld id="{5A53183A-F87D-4568-B15B-8B04E65E6EB8}" type="slidenum">
              <a:rPr lang="en-US" altLang="en-US"/>
              <a:pPr/>
              <a:t>2</a:t>
            </a:fld>
            <a:endParaRPr lang="en-US" altLang="en-US"/>
          </a:p>
        </p:txBody>
      </p:sp>
      <p:sp>
        <p:nvSpPr>
          <p:cNvPr id="7171" name="Rectangle 2">
            <a:extLst>
              <a:ext uri="{FF2B5EF4-FFF2-40B4-BE49-F238E27FC236}">
                <a16:creationId xmlns:a16="http://schemas.microsoft.com/office/drawing/2014/main" id="{AEC44BF6-B455-4708-9202-EF4D9E287612}"/>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8CF7B22E-2757-41E8-8A00-8C64EDC1C1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87380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90B3600E-F3E2-4438-9965-A0DB596672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a:solidFill>
                  <a:schemeClr val="tx1"/>
                </a:solidFill>
                <a:latin typeface="Times New Roman" panose="02020603050405020304" pitchFamily="18" charset="0"/>
              </a:defRPr>
            </a:lvl1pPr>
            <a:lvl2pPr marL="742950" indent="-285750" defTabSz="952500">
              <a:defRPr>
                <a:solidFill>
                  <a:schemeClr val="tx1"/>
                </a:solidFill>
                <a:latin typeface="Times New Roman" panose="02020603050405020304" pitchFamily="18" charset="0"/>
              </a:defRPr>
            </a:lvl2pPr>
            <a:lvl3pPr marL="1143000" indent="-228600" defTabSz="952500">
              <a:defRPr>
                <a:solidFill>
                  <a:schemeClr val="tx1"/>
                </a:solidFill>
                <a:latin typeface="Times New Roman" panose="02020603050405020304" pitchFamily="18" charset="0"/>
              </a:defRPr>
            </a:lvl3pPr>
            <a:lvl4pPr marL="1600200" indent="-228600" defTabSz="952500">
              <a:defRPr>
                <a:solidFill>
                  <a:schemeClr val="tx1"/>
                </a:solidFill>
                <a:latin typeface="Times New Roman" panose="02020603050405020304" pitchFamily="18" charset="0"/>
              </a:defRPr>
            </a:lvl4pPr>
            <a:lvl5pPr marL="2057400" indent="-228600" defTabSz="952500">
              <a:defRPr>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a:solidFill>
                  <a:schemeClr val="tx1"/>
                </a:solidFill>
                <a:latin typeface="Times New Roman" panose="02020603050405020304" pitchFamily="18" charset="0"/>
              </a:defRPr>
            </a:lvl9pPr>
          </a:lstStyle>
          <a:p>
            <a:fld id="{5A53183A-F87D-4568-B15B-8B04E65E6EB8}" type="slidenum">
              <a:rPr lang="en-US" altLang="en-US"/>
              <a:pPr/>
              <a:t>11</a:t>
            </a:fld>
            <a:endParaRPr lang="en-US" altLang="en-US"/>
          </a:p>
        </p:txBody>
      </p:sp>
      <p:sp>
        <p:nvSpPr>
          <p:cNvPr id="7171" name="Rectangle 2">
            <a:extLst>
              <a:ext uri="{FF2B5EF4-FFF2-40B4-BE49-F238E27FC236}">
                <a16:creationId xmlns:a16="http://schemas.microsoft.com/office/drawing/2014/main" id="{AEC44BF6-B455-4708-9202-EF4D9E287612}"/>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8CF7B22E-2757-41E8-8A00-8C64EDC1C1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2689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90B3600E-F3E2-4438-9965-A0DB596672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a:solidFill>
                  <a:schemeClr val="tx1"/>
                </a:solidFill>
                <a:latin typeface="Times New Roman" panose="02020603050405020304" pitchFamily="18" charset="0"/>
              </a:defRPr>
            </a:lvl1pPr>
            <a:lvl2pPr marL="742950" indent="-285750" defTabSz="952500">
              <a:defRPr>
                <a:solidFill>
                  <a:schemeClr val="tx1"/>
                </a:solidFill>
                <a:latin typeface="Times New Roman" panose="02020603050405020304" pitchFamily="18" charset="0"/>
              </a:defRPr>
            </a:lvl2pPr>
            <a:lvl3pPr marL="1143000" indent="-228600" defTabSz="952500">
              <a:defRPr>
                <a:solidFill>
                  <a:schemeClr val="tx1"/>
                </a:solidFill>
                <a:latin typeface="Times New Roman" panose="02020603050405020304" pitchFamily="18" charset="0"/>
              </a:defRPr>
            </a:lvl3pPr>
            <a:lvl4pPr marL="1600200" indent="-228600" defTabSz="952500">
              <a:defRPr>
                <a:solidFill>
                  <a:schemeClr val="tx1"/>
                </a:solidFill>
                <a:latin typeface="Times New Roman" panose="02020603050405020304" pitchFamily="18" charset="0"/>
              </a:defRPr>
            </a:lvl4pPr>
            <a:lvl5pPr marL="2057400" indent="-228600" defTabSz="952500">
              <a:defRPr>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a:solidFill>
                  <a:schemeClr val="tx1"/>
                </a:solidFill>
                <a:latin typeface="Times New Roman" panose="02020603050405020304" pitchFamily="18" charset="0"/>
              </a:defRPr>
            </a:lvl9pPr>
          </a:lstStyle>
          <a:p>
            <a:fld id="{5A53183A-F87D-4568-B15B-8B04E65E6EB8}" type="slidenum">
              <a:rPr lang="en-US" altLang="en-US"/>
              <a:pPr/>
              <a:t>12</a:t>
            </a:fld>
            <a:endParaRPr lang="en-US" altLang="en-US"/>
          </a:p>
        </p:txBody>
      </p:sp>
      <p:sp>
        <p:nvSpPr>
          <p:cNvPr id="7171" name="Rectangle 2">
            <a:extLst>
              <a:ext uri="{FF2B5EF4-FFF2-40B4-BE49-F238E27FC236}">
                <a16:creationId xmlns:a16="http://schemas.microsoft.com/office/drawing/2014/main" id="{AEC44BF6-B455-4708-9202-EF4D9E287612}"/>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8CF7B22E-2757-41E8-8A00-8C64EDC1C1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81042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90B3600E-F3E2-4438-9965-A0DB596672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a:solidFill>
                  <a:schemeClr val="tx1"/>
                </a:solidFill>
                <a:latin typeface="Times New Roman" panose="02020603050405020304" pitchFamily="18" charset="0"/>
              </a:defRPr>
            </a:lvl1pPr>
            <a:lvl2pPr marL="742950" indent="-285750" defTabSz="952500">
              <a:defRPr>
                <a:solidFill>
                  <a:schemeClr val="tx1"/>
                </a:solidFill>
                <a:latin typeface="Times New Roman" panose="02020603050405020304" pitchFamily="18" charset="0"/>
              </a:defRPr>
            </a:lvl2pPr>
            <a:lvl3pPr marL="1143000" indent="-228600" defTabSz="952500">
              <a:defRPr>
                <a:solidFill>
                  <a:schemeClr val="tx1"/>
                </a:solidFill>
                <a:latin typeface="Times New Roman" panose="02020603050405020304" pitchFamily="18" charset="0"/>
              </a:defRPr>
            </a:lvl3pPr>
            <a:lvl4pPr marL="1600200" indent="-228600" defTabSz="952500">
              <a:defRPr>
                <a:solidFill>
                  <a:schemeClr val="tx1"/>
                </a:solidFill>
                <a:latin typeface="Times New Roman" panose="02020603050405020304" pitchFamily="18" charset="0"/>
              </a:defRPr>
            </a:lvl4pPr>
            <a:lvl5pPr marL="2057400" indent="-228600" defTabSz="952500">
              <a:defRPr>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a:solidFill>
                  <a:schemeClr val="tx1"/>
                </a:solidFill>
                <a:latin typeface="Times New Roman" panose="02020603050405020304" pitchFamily="18" charset="0"/>
              </a:defRPr>
            </a:lvl9pPr>
          </a:lstStyle>
          <a:p>
            <a:fld id="{5A53183A-F87D-4568-B15B-8B04E65E6EB8}" type="slidenum">
              <a:rPr lang="en-US" altLang="en-US"/>
              <a:pPr/>
              <a:t>13</a:t>
            </a:fld>
            <a:endParaRPr lang="en-US" altLang="en-US"/>
          </a:p>
        </p:txBody>
      </p:sp>
      <p:sp>
        <p:nvSpPr>
          <p:cNvPr id="7171" name="Rectangle 2">
            <a:extLst>
              <a:ext uri="{FF2B5EF4-FFF2-40B4-BE49-F238E27FC236}">
                <a16:creationId xmlns:a16="http://schemas.microsoft.com/office/drawing/2014/main" id="{AEC44BF6-B455-4708-9202-EF4D9E287612}"/>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8CF7B22E-2757-41E8-8A00-8C64EDC1C1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49451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90B3600E-F3E2-4438-9965-A0DB596672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a:solidFill>
                  <a:schemeClr val="tx1"/>
                </a:solidFill>
                <a:latin typeface="Times New Roman" panose="02020603050405020304" pitchFamily="18" charset="0"/>
              </a:defRPr>
            </a:lvl1pPr>
            <a:lvl2pPr marL="742950" indent="-285750" defTabSz="952500">
              <a:defRPr>
                <a:solidFill>
                  <a:schemeClr val="tx1"/>
                </a:solidFill>
                <a:latin typeface="Times New Roman" panose="02020603050405020304" pitchFamily="18" charset="0"/>
              </a:defRPr>
            </a:lvl2pPr>
            <a:lvl3pPr marL="1143000" indent="-228600" defTabSz="952500">
              <a:defRPr>
                <a:solidFill>
                  <a:schemeClr val="tx1"/>
                </a:solidFill>
                <a:latin typeface="Times New Roman" panose="02020603050405020304" pitchFamily="18" charset="0"/>
              </a:defRPr>
            </a:lvl3pPr>
            <a:lvl4pPr marL="1600200" indent="-228600" defTabSz="952500">
              <a:defRPr>
                <a:solidFill>
                  <a:schemeClr val="tx1"/>
                </a:solidFill>
                <a:latin typeface="Times New Roman" panose="02020603050405020304" pitchFamily="18" charset="0"/>
              </a:defRPr>
            </a:lvl4pPr>
            <a:lvl5pPr marL="2057400" indent="-228600" defTabSz="952500">
              <a:defRPr>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a:solidFill>
                  <a:schemeClr val="tx1"/>
                </a:solidFill>
                <a:latin typeface="Times New Roman" panose="02020603050405020304" pitchFamily="18" charset="0"/>
              </a:defRPr>
            </a:lvl9pPr>
          </a:lstStyle>
          <a:p>
            <a:fld id="{5A53183A-F87D-4568-B15B-8B04E65E6EB8}" type="slidenum">
              <a:rPr lang="en-US" altLang="en-US"/>
              <a:pPr/>
              <a:t>14</a:t>
            </a:fld>
            <a:endParaRPr lang="en-US" altLang="en-US"/>
          </a:p>
        </p:txBody>
      </p:sp>
      <p:sp>
        <p:nvSpPr>
          <p:cNvPr id="7171" name="Rectangle 2">
            <a:extLst>
              <a:ext uri="{FF2B5EF4-FFF2-40B4-BE49-F238E27FC236}">
                <a16:creationId xmlns:a16="http://schemas.microsoft.com/office/drawing/2014/main" id="{AEC44BF6-B455-4708-9202-EF4D9E287612}"/>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8CF7B22E-2757-41E8-8A00-8C64EDC1C1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83590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90B3600E-F3E2-4438-9965-A0DB596672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a:solidFill>
                  <a:schemeClr val="tx1"/>
                </a:solidFill>
                <a:latin typeface="Times New Roman" panose="02020603050405020304" pitchFamily="18" charset="0"/>
              </a:defRPr>
            </a:lvl1pPr>
            <a:lvl2pPr marL="742950" indent="-285750" defTabSz="952500">
              <a:defRPr>
                <a:solidFill>
                  <a:schemeClr val="tx1"/>
                </a:solidFill>
                <a:latin typeface="Times New Roman" panose="02020603050405020304" pitchFamily="18" charset="0"/>
              </a:defRPr>
            </a:lvl2pPr>
            <a:lvl3pPr marL="1143000" indent="-228600" defTabSz="952500">
              <a:defRPr>
                <a:solidFill>
                  <a:schemeClr val="tx1"/>
                </a:solidFill>
                <a:latin typeface="Times New Roman" panose="02020603050405020304" pitchFamily="18" charset="0"/>
              </a:defRPr>
            </a:lvl3pPr>
            <a:lvl4pPr marL="1600200" indent="-228600" defTabSz="952500">
              <a:defRPr>
                <a:solidFill>
                  <a:schemeClr val="tx1"/>
                </a:solidFill>
                <a:latin typeface="Times New Roman" panose="02020603050405020304" pitchFamily="18" charset="0"/>
              </a:defRPr>
            </a:lvl4pPr>
            <a:lvl5pPr marL="2057400" indent="-228600" defTabSz="952500">
              <a:defRPr>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a:solidFill>
                  <a:schemeClr val="tx1"/>
                </a:solidFill>
                <a:latin typeface="Times New Roman" panose="02020603050405020304" pitchFamily="18" charset="0"/>
              </a:defRPr>
            </a:lvl9pPr>
          </a:lstStyle>
          <a:p>
            <a:fld id="{5A53183A-F87D-4568-B15B-8B04E65E6EB8}" type="slidenum">
              <a:rPr lang="en-US" altLang="en-US"/>
              <a:pPr/>
              <a:t>15</a:t>
            </a:fld>
            <a:endParaRPr lang="en-US" altLang="en-US"/>
          </a:p>
        </p:txBody>
      </p:sp>
      <p:sp>
        <p:nvSpPr>
          <p:cNvPr id="7171" name="Rectangle 2">
            <a:extLst>
              <a:ext uri="{FF2B5EF4-FFF2-40B4-BE49-F238E27FC236}">
                <a16:creationId xmlns:a16="http://schemas.microsoft.com/office/drawing/2014/main" id="{AEC44BF6-B455-4708-9202-EF4D9E287612}"/>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8CF7B22E-2757-41E8-8A00-8C64EDC1C1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6739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90B3600E-F3E2-4438-9965-A0DB596672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a:solidFill>
                  <a:schemeClr val="tx1"/>
                </a:solidFill>
                <a:latin typeface="Times New Roman" panose="02020603050405020304" pitchFamily="18" charset="0"/>
              </a:defRPr>
            </a:lvl1pPr>
            <a:lvl2pPr marL="742950" indent="-285750" defTabSz="952500">
              <a:defRPr>
                <a:solidFill>
                  <a:schemeClr val="tx1"/>
                </a:solidFill>
                <a:latin typeface="Times New Roman" panose="02020603050405020304" pitchFamily="18" charset="0"/>
              </a:defRPr>
            </a:lvl2pPr>
            <a:lvl3pPr marL="1143000" indent="-228600" defTabSz="952500">
              <a:defRPr>
                <a:solidFill>
                  <a:schemeClr val="tx1"/>
                </a:solidFill>
                <a:latin typeface="Times New Roman" panose="02020603050405020304" pitchFamily="18" charset="0"/>
              </a:defRPr>
            </a:lvl3pPr>
            <a:lvl4pPr marL="1600200" indent="-228600" defTabSz="952500">
              <a:defRPr>
                <a:solidFill>
                  <a:schemeClr val="tx1"/>
                </a:solidFill>
                <a:latin typeface="Times New Roman" panose="02020603050405020304" pitchFamily="18" charset="0"/>
              </a:defRPr>
            </a:lvl4pPr>
            <a:lvl5pPr marL="2057400" indent="-228600" defTabSz="952500">
              <a:defRPr>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a:solidFill>
                  <a:schemeClr val="tx1"/>
                </a:solidFill>
                <a:latin typeface="Times New Roman" panose="02020603050405020304" pitchFamily="18" charset="0"/>
              </a:defRPr>
            </a:lvl9pPr>
          </a:lstStyle>
          <a:p>
            <a:fld id="{5A53183A-F87D-4568-B15B-8B04E65E6EB8}" type="slidenum">
              <a:rPr lang="en-US" altLang="en-US"/>
              <a:pPr/>
              <a:t>16</a:t>
            </a:fld>
            <a:endParaRPr lang="en-US" altLang="en-US"/>
          </a:p>
        </p:txBody>
      </p:sp>
      <p:sp>
        <p:nvSpPr>
          <p:cNvPr id="7171" name="Rectangle 2">
            <a:extLst>
              <a:ext uri="{FF2B5EF4-FFF2-40B4-BE49-F238E27FC236}">
                <a16:creationId xmlns:a16="http://schemas.microsoft.com/office/drawing/2014/main" id="{AEC44BF6-B455-4708-9202-EF4D9E287612}"/>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8CF7B22E-2757-41E8-8A00-8C64EDC1C1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66559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90B3600E-F3E2-4438-9965-A0DB596672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a:solidFill>
                  <a:schemeClr val="tx1"/>
                </a:solidFill>
                <a:latin typeface="Times New Roman" panose="02020603050405020304" pitchFamily="18" charset="0"/>
              </a:defRPr>
            </a:lvl1pPr>
            <a:lvl2pPr marL="742950" indent="-285750" defTabSz="952500">
              <a:defRPr>
                <a:solidFill>
                  <a:schemeClr val="tx1"/>
                </a:solidFill>
                <a:latin typeface="Times New Roman" panose="02020603050405020304" pitchFamily="18" charset="0"/>
              </a:defRPr>
            </a:lvl2pPr>
            <a:lvl3pPr marL="1143000" indent="-228600" defTabSz="952500">
              <a:defRPr>
                <a:solidFill>
                  <a:schemeClr val="tx1"/>
                </a:solidFill>
                <a:latin typeface="Times New Roman" panose="02020603050405020304" pitchFamily="18" charset="0"/>
              </a:defRPr>
            </a:lvl3pPr>
            <a:lvl4pPr marL="1600200" indent="-228600" defTabSz="952500">
              <a:defRPr>
                <a:solidFill>
                  <a:schemeClr val="tx1"/>
                </a:solidFill>
                <a:latin typeface="Times New Roman" panose="02020603050405020304" pitchFamily="18" charset="0"/>
              </a:defRPr>
            </a:lvl4pPr>
            <a:lvl5pPr marL="2057400" indent="-228600" defTabSz="952500">
              <a:defRPr>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a:solidFill>
                  <a:schemeClr val="tx1"/>
                </a:solidFill>
                <a:latin typeface="Times New Roman" panose="02020603050405020304" pitchFamily="18" charset="0"/>
              </a:defRPr>
            </a:lvl9pPr>
          </a:lstStyle>
          <a:p>
            <a:fld id="{5A53183A-F87D-4568-B15B-8B04E65E6EB8}" type="slidenum">
              <a:rPr lang="en-US" altLang="en-US"/>
              <a:pPr/>
              <a:t>3</a:t>
            </a:fld>
            <a:endParaRPr lang="en-US" altLang="en-US"/>
          </a:p>
        </p:txBody>
      </p:sp>
      <p:sp>
        <p:nvSpPr>
          <p:cNvPr id="7171" name="Rectangle 2">
            <a:extLst>
              <a:ext uri="{FF2B5EF4-FFF2-40B4-BE49-F238E27FC236}">
                <a16:creationId xmlns:a16="http://schemas.microsoft.com/office/drawing/2014/main" id="{AEC44BF6-B455-4708-9202-EF4D9E287612}"/>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8CF7B22E-2757-41E8-8A00-8C64EDC1C1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93211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90B3600E-F3E2-4438-9965-A0DB596672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a:solidFill>
                  <a:schemeClr val="tx1"/>
                </a:solidFill>
                <a:latin typeface="Times New Roman" panose="02020603050405020304" pitchFamily="18" charset="0"/>
              </a:defRPr>
            </a:lvl1pPr>
            <a:lvl2pPr marL="742950" indent="-285750" defTabSz="952500">
              <a:defRPr>
                <a:solidFill>
                  <a:schemeClr val="tx1"/>
                </a:solidFill>
                <a:latin typeface="Times New Roman" panose="02020603050405020304" pitchFamily="18" charset="0"/>
              </a:defRPr>
            </a:lvl2pPr>
            <a:lvl3pPr marL="1143000" indent="-228600" defTabSz="952500">
              <a:defRPr>
                <a:solidFill>
                  <a:schemeClr val="tx1"/>
                </a:solidFill>
                <a:latin typeface="Times New Roman" panose="02020603050405020304" pitchFamily="18" charset="0"/>
              </a:defRPr>
            </a:lvl3pPr>
            <a:lvl4pPr marL="1600200" indent="-228600" defTabSz="952500">
              <a:defRPr>
                <a:solidFill>
                  <a:schemeClr val="tx1"/>
                </a:solidFill>
                <a:latin typeface="Times New Roman" panose="02020603050405020304" pitchFamily="18" charset="0"/>
              </a:defRPr>
            </a:lvl4pPr>
            <a:lvl5pPr marL="2057400" indent="-228600" defTabSz="952500">
              <a:defRPr>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a:solidFill>
                  <a:schemeClr val="tx1"/>
                </a:solidFill>
                <a:latin typeface="Times New Roman" panose="02020603050405020304" pitchFamily="18" charset="0"/>
              </a:defRPr>
            </a:lvl9pPr>
          </a:lstStyle>
          <a:p>
            <a:fld id="{5A53183A-F87D-4568-B15B-8B04E65E6EB8}" type="slidenum">
              <a:rPr lang="en-US" altLang="en-US"/>
              <a:pPr/>
              <a:t>4</a:t>
            </a:fld>
            <a:endParaRPr lang="en-US" altLang="en-US"/>
          </a:p>
        </p:txBody>
      </p:sp>
      <p:sp>
        <p:nvSpPr>
          <p:cNvPr id="7171" name="Rectangle 2">
            <a:extLst>
              <a:ext uri="{FF2B5EF4-FFF2-40B4-BE49-F238E27FC236}">
                <a16:creationId xmlns:a16="http://schemas.microsoft.com/office/drawing/2014/main" id="{AEC44BF6-B455-4708-9202-EF4D9E287612}"/>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8CF7B22E-2757-41E8-8A00-8C64EDC1C1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18138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90B3600E-F3E2-4438-9965-A0DB596672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a:solidFill>
                  <a:schemeClr val="tx1"/>
                </a:solidFill>
                <a:latin typeface="Times New Roman" panose="02020603050405020304" pitchFamily="18" charset="0"/>
              </a:defRPr>
            </a:lvl1pPr>
            <a:lvl2pPr marL="742950" indent="-285750" defTabSz="952500">
              <a:defRPr>
                <a:solidFill>
                  <a:schemeClr val="tx1"/>
                </a:solidFill>
                <a:latin typeface="Times New Roman" panose="02020603050405020304" pitchFamily="18" charset="0"/>
              </a:defRPr>
            </a:lvl2pPr>
            <a:lvl3pPr marL="1143000" indent="-228600" defTabSz="952500">
              <a:defRPr>
                <a:solidFill>
                  <a:schemeClr val="tx1"/>
                </a:solidFill>
                <a:latin typeface="Times New Roman" panose="02020603050405020304" pitchFamily="18" charset="0"/>
              </a:defRPr>
            </a:lvl3pPr>
            <a:lvl4pPr marL="1600200" indent="-228600" defTabSz="952500">
              <a:defRPr>
                <a:solidFill>
                  <a:schemeClr val="tx1"/>
                </a:solidFill>
                <a:latin typeface="Times New Roman" panose="02020603050405020304" pitchFamily="18" charset="0"/>
              </a:defRPr>
            </a:lvl4pPr>
            <a:lvl5pPr marL="2057400" indent="-228600" defTabSz="952500">
              <a:defRPr>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a:solidFill>
                  <a:schemeClr val="tx1"/>
                </a:solidFill>
                <a:latin typeface="Times New Roman" panose="02020603050405020304" pitchFamily="18" charset="0"/>
              </a:defRPr>
            </a:lvl9pPr>
          </a:lstStyle>
          <a:p>
            <a:fld id="{5A53183A-F87D-4568-B15B-8B04E65E6EB8}" type="slidenum">
              <a:rPr lang="en-US" altLang="en-US"/>
              <a:pPr/>
              <a:t>5</a:t>
            </a:fld>
            <a:endParaRPr lang="en-US" altLang="en-US"/>
          </a:p>
        </p:txBody>
      </p:sp>
      <p:sp>
        <p:nvSpPr>
          <p:cNvPr id="7171" name="Rectangle 2">
            <a:extLst>
              <a:ext uri="{FF2B5EF4-FFF2-40B4-BE49-F238E27FC236}">
                <a16:creationId xmlns:a16="http://schemas.microsoft.com/office/drawing/2014/main" id="{AEC44BF6-B455-4708-9202-EF4D9E287612}"/>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8CF7B22E-2757-41E8-8A00-8C64EDC1C1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07683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90B3600E-F3E2-4438-9965-A0DB596672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a:solidFill>
                  <a:schemeClr val="tx1"/>
                </a:solidFill>
                <a:latin typeface="Times New Roman" panose="02020603050405020304" pitchFamily="18" charset="0"/>
              </a:defRPr>
            </a:lvl1pPr>
            <a:lvl2pPr marL="742950" indent="-285750" defTabSz="952500">
              <a:defRPr>
                <a:solidFill>
                  <a:schemeClr val="tx1"/>
                </a:solidFill>
                <a:latin typeface="Times New Roman" panose="02020603050405020304" pitchFamily="18" charset="0"/>
              </a:defRPr>
            </a:lvl2pPr>
            <a:lvl3pPr marL="1143000" indent="-228600" defTabSz="952500">
              <a:defRPr>
                <a:solidFill>
                  <a:schemeClr val="tx1"/>
                </a:solidFill>
                <a:latin typeface="Times New Roman" panose="02020603050405020304" pitchFamily="18" charset="0"/>
              </a:defRPr>
            </a:lvl3pPr>
            <a:lvl4pPr marL="1600200" indent="-228600" defTabSz="952500">
              <a:defRPr>
                <a:solidFill>
                  <a:schemeClr val="tx1"/>
                </a:solidFill>
                <a:latin typeface="Times New Roman" panose="02020603050405020304" pitchFamily="18" charset="0"/>
              </a:defRPr>
            </a:lvl4pPr>
            <a:lvl5pPr marL="2057400" indent="-228600" defTabSz="952500">
              <a:defRPr>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a:solidFill>
                  <a:schemeClr val="tx1"/>
                </a:solidFill>
                <a:latin typeface="Times New Roman" panose="02020603050405020304" pitchFamily="18" charset="0"/>
              </a:defRPr>
            </a:lvl9pPr>
          </a:lstStyle>
          <a:p>
            <a:fld id="{5A53183A-F87D-4568-B15B-8B04E65E6EB8}" type="slidenum">
              <a:rPr lang="en-US" altLang="en-US"/>
              <a:pPr/>
              <a:t>6</a:t>
            </a:fld>
            <a:endParaRPr lang="en-US" altLang="en-US"/>
          </a:p>
        </p:txBody>
      </p:sp>
      <p:sp>
        <p:nvSpPr>
          <p:cNvPr id="7171" name="Rectangle 2">
            <a:extLst>
              <a:ext uri="{FF2B5EF4-FFF2-40B4-BE49-F238E27FC236}">
                <a16:creationId xmlns:a16="http://schemas.microsoft.com/office/drawing/2014/main" id="{AEC44BF6-B455-4708-9202-EF4D9E287612}"/>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8CF7B22E-2757-41E8-8A00-8C64EDC1C1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89604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90B3600E-F3E2-4438-9965-A0DB596672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a:solidFill>
                  <a:schemeClr val="tx1"/>
                </a:solidFill>
                <a:latin typeface="Times New Roman" panose="02020603050405020304" pitchFamily="18" charset="0"/>
              </a:defRPr>
            </a:lvl1pPr>
            <a:lvl2pPr marL="742950" indent="-285750" defTabSz="952500">
              <a:defRPr>
                <a:solidFill>
                  <a:schemeClr val="tx1"/>
                </a:solidFill>
                <a:latin typeface="Times New Roman" panose="02020603050405020304" pitchFamily="18" charset="0"/>
              </a:defRPr>
            </a:lvl2pPr>
            <a:lvl3pPr marL="1143000" indent="-228600" defTabSz="952500">
              <a:defRPr>
                <a:solidFill>
                  <a:schemeClr val="tx1"/>
                </a:solidFill>
                <a:latin typeface="Times New Roman" panose="02020603050405020304" pitchFamily="18" charset="0"/>
              </a:defRPr>
            </a:lvl3pPr>
            <a:lvl4pPr marL="1600200" indent="-228600" defTabSz="952500">
              <a:defRPr>
                <a:solidFill>
                  <a:schemeClr val="tx1"/>
                </a:solidFill>
                <a:latin typeface="Times New Roman" panose="02020603050405020304" pitchFamily="18" charset="0"/>
              </a:defRPr>
            </a:lvl4pPr>
            <a:lvl5pPr marL="2057400" indent="-228600" defTabSz="952500">
              <a:defRPr>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a:solidFill>
                  <a:schemeClr val="tx1"/>
                </a:solidFill>
                <a:latin typeface="Times New Roman" panose="02020603050405020304" pitchFamily="18" charset="0"/>
              </a:defRPr>
            </a:lvl9pPr>
          </a:lstStyle>
          <a:p>
            <a:fld id="{5A53183A-F87D-4568-B15B-8B04E65E6EB8}" type="slidenum">
              <a:rPr lang="en-US" altLang="en-US"/>
              <a:pPr/>
              <a:t>7</a:t>
            </a:fld>
            <a:endParaRPr lang="en-US" altLang="en-US"/>
          </a:p>
        </p:txBody>
      </p:sp>
      <p:sp>
        <p:nvSpPr>
          <p:cNvPr id="7171" name="Rectangle 2">
            <a:extLst>
              <a:ext uri="{FF2B5EF4-FFF2-40B4-BE49-F238E27FC236}">
                <a16:creationId xmlns:a16="http://schemas.microsoft.com/office/drawing/2014/main" id="{AEC44BF6-B455-4708-9202-EF4D9E287612}"/>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8CF7B22E-2757-41E8-8A00-8C64EDC1C1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65450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90B3600E-F3E2-4438-9965-A0DB596672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a:solidFill>
                  <a:schemeClr val="tx1"/>
                </a:solidFill>
                <a:latin typeface="Times New Roman" panose="02020603050405020304" pitchFamily="18" charset="0"/>
              </a:defRPr>
            </a:lvl1pPr>
            <a:lvl2pPr marL="742950" indent="-285750" defTabSz="952500">
              <a:defRPr>
                <a:solidFill>
                  <a:schemeClr val="tx1"/>
                </a:solidFill>
                <a:latin typeface="Times New Roman" panose="02020603050405020304" pitchFamily="18" charset="0"/>
              </a:defRPr>
            </a:lvl2pPr>
            <a:lvl3pPr marL="1143000" indent="-228600" defTabSz="952500">
              <a:defRPr>
                <a:solidFill>
                  <a:schemeClr val="tx1"/>
                </a:solidFill>
                <a:latin typeface="Times New Roman" panose="02020603050405020304" pitchFamily="18" charset="0"/>
              </a:defRPr>
            </a:lvl3pPr>
            <a:lvl4pPr marL="1600200" indent="-228600" defTabSz="952500">
              <a:defRPr>
                <a:solidFill>
                  <a:schemeClr val="tx1"/>
                </a:solidFill>
                <a:latin typeface="Times New Roman" panose="02020603050405020304" pitchFamily="18" charset="0"/>
              </a:defRPr>
            </a:lvl4pPr>
            <a:lvl5pPr marL="2057400" indent="-228600" defTabSz="952500">
              <a:defRPr>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a:solidFill>
                  <a:schemeClr val="tx1"/>
                </a:solidFill>
                <a:latin typeface="Times New Roman" panose="02020603050405020304" pitchFamily="18" charset="0"/>
              </a:defRPr>
            </a:lvl9pPr>
          </a:lstStyle>
          <a:p>
            <a:fld id="{5A53183A-F87D-4568-B15B-8B04E65E6EB8}" type="slidenum">
              <a:rPr lang="en-US" altLang="en-US"/>
              <a:pPr/>
              <a:t>8</a:t>
            </a:fld>
            <a:endParaRPr lang="en-US" altLang="en-US"/>
          </a:p>
        </p:txBody>
      </p:sp>
      <p:sp>
        <p:nvSpPr>
          <p:cNvPr id="7171" name="Rectangle 2">
            <a:extLst>
              <a:ext uri="{FF2B5EF4-FFF2-40B4-BE49-F238E27FC236}">
                <a16:creationId xmlns:a16="http://schemas.microsoft.com/office/drawing/2014/main" id="{AEC44BF6-B455-4708-9202-EF4D9E287612}"/>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8CF7B22E-2757-41E8-8A00-8C64EDC1C1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63411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90B3600E-F3E2-4438-9965-A0DB596672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a:solidFill>
                  <a:schemeClr val="tx1"/>
                </a:solidFill>
                <a:latin typeface="Times New Roman" panose="02020603050405020304" pitchFamily="18" charset="0"/>
              </a:defRPr>
            </a:lvl1pPr>
            <a:lvl2pPr marL="742950" indent="-285750" defTabSz="952500">
              <a:defRPr>
                <a:solidFill>
                  <a:schemeClr val="tx1"/>
                </a:solidFill>
                <a:latin typeface="Times New Roman" panose="02020603050405020304" pitchFamily="18" charset="0"/>
              </a:defRPr>
            </a:lvl2pPr>
            <a:lvl3pPr marL="1143000" indent="-228600" defTabSz="952500">
              <a:defRPr>
                <a:solidFill>
                  <a:schemeClr val="tx1"/>
                </a:solidFill>
                <a:latin typeface="Times New Roman" panose="02020603050405020304" pitchFamily="18" charset="0"/>
              </a:defRPr>
            </a:lvl3pPr>
            <a:lvl4pPr marL="1600200" indent="-228600" defTabSz="952500">
              <a:defRPr>
                <a:solidFill>
                  <a:schemeClr val="tx1"/>
                </a:solidFill>
                <a:latin typeface="Times New Roman" panose="02020603050405020304" pitchFamily="18" charset="0"/>
              </a:defRPr>
            </a:lvl4pPr>
            <a:lvl5pPr marL="2057400" indent="-228600" defTabSz="952500">
              <a:defRPr>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a:solidFill>
                  <a:schemeClr val="tx1"/>
                </a:solidFill>
                <a:latin typeface="Times New Roman" panose="02020603050405020304" pitchFamily="18" charset="0"/>
              </a:defRPr>
            </a:lvl9pPr>
          </a:lstStyle>
          <a:p>
            <a:fld id="{5A53183A-F87D-4568-B15B-8B04E65E6EB8}" type="slidenum">
              <a:rPr lang="en-US" altLang="en-US"/>
              <a:pPr/>
              <a:t>9</a:t>
            </a:fld>
            <a:endParaRPr lang="en-US" altLang="en-US"/>
          </a:p>
        </p:txBody>
      </p:sp>
      <p:sp>
        <p:nvSpPr>
          <p:cNvPr id="7171" name="Rectangle 2">
            <a:extLst>
              <a:ext uri="{FF2B5EF4-FFF2-40B4-BE49-F238E27FC236}">
                <a16:creationId xmlns:a16="http://schemas.microsoft.com/office/drawing/2014/main" id="{AEC44BF6-B455-4708-9202-EF4D9E287612}"/>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8CF7B22E-2757-41E8-8A00-8C64EDC1C1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91523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90B3600E-F3E2-4438-9965-A0DB596672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a:solidFill>
                  <a:schemeClr val="tx1"/>
                </a:solidFill>
                <a:latin typeface="Times New Roman" panose="02020603050405020304" pitchFamily="18" charset="0"/>
              </a:defRPr>
            </a:lvl1pPr>
            <a:lvl2pPr marL="742950" indent="-285750" defTabSz="952500">
              <a:defRPr>
                <a:solidFill>
                  <a:schemeClr val="tx1"/>
                </a:solidFill>
                <a:latin typeface="Times New Roman" panose="02020603050405020304" pitchFamily="18" charset="0"/>
              </a:defRPr>
            </a:lvl2pPr>
            <a:lvl3pPr marL="1143000" indent="-228600" defTabSz="952500">
              <a:defRPr>
                <a:solidFill>
                  <a:schemeClr val="tx1"/>
                </a:solidFill>
                <a:latin typeface="Times New Roman" panose="02020603050405020304" pitchFamily="18" charset="0"/>
              </a:defRPr>
            </a:lvl3pPr>
            <a:lvl4pPr marL="1600200" indent="-228600" defTabSz="952500">
              <a:defRPr>
                <a:solidFill>
                  <a:schemeClr val="tx1"/>
                </a:solidFill>
                <a:latin typeface="Times New Roman" panose="02020603050405020304" pitchFamily="18" charset="0"/>
              </a:defRPr>
            </a:lvl4pPr>
            <a:lvl5pPr marL="2057400" indent="-228600" defTabSz="952500">
              <a:defRPr>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a:solidFill>
                  <a:schemeClr val="tx1"/>
                </a:solidFill>
                <a:latin typeface="Times New Roman" panose="02020603050405020304" pitchFamily="18" charset="0"/>
              </a:defRPr>
            </a:lvl9pPr>
          </a:lstStyle>
          <a:p>
            <a:fld id="{5A53183A-F87D-4568-B15B-8B04E65E6EB8}" type="slidenum">
              <a:rPr lang="en-US" altLang="en-US"/>
              <a:pPr/>
              <a:t>10</a:t>
            </a:fld>
            <a:endParaRPr lang="en-US" altLang="en-US"/>
          </a:p>
        </p:txBody>
      </p:sp>
      <p:sp>
        <p:nvSpPr>
          <p:cNvPr id="7171" name="Rectangle 2">
            <a:extLst>
              <a:ext uri="{FF2B5EF4-FFF2-40B4-BE49-F238E27FC236}">
                <a16:creationId xmlns:a16="http://schemas.microsoft.com/office/drawing/2014/main" id="{AEC44BF6-B455-4708-9202-EF4D9E287612}"/>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8CF7B22E-2757-41E8-8A00-8C64EDC1C1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20336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a:extLst>
              <a:ext uri="{FF2B5EF4-FFF2-40B4-BE49-F238E27FC236}">
                <a16:creationId xmlns:a16="http://schemas.microsoft.com/office/drawing/2014/main" id="{EECF2922-C42E-49A8-AB0D-95046EB0E4C5}"/>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fld id="{1CC4360C-BF5C-4B4C-8949-AF367336EF3C}" type="datetimeFigureOut">
              <a:rPr lang="en-US"/>
              <a:pPr>
                <a:defRPr/>
              </a:pPr>
              <a:t>11/6/2023</a:t>
            </a:fld>
            <a:endParaRPr lang="en-US"/>
          </a:p>
        </p:txBody>
      </p:sp>
      <p:sp>
        <p:nvSpPr>
          <p:cNvPr id="5" name="Footer Placeholder 4">
            <a:extLst>
              <a:ext uri="{FF2B5EF4-FFF2-40B4-BE49-F238E27FC236}">
                <a16:creationId xmlns:a16="http://schemas.microsoft.com/office/drawing/2014/main" id="{20CCA132-DE6B-4766-8AF0-F5327C62F95D}"/>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endParaRPr lang="en-US"/>
          </a:p>
        </p:txBody>
      </p:sp>
      <p:sp>
        <p:nvSpPr>
          <p:cNvPr id="6" name="Slide Number Placeholder 5">
            <a:extLst>
              <a:ext uri="{FF2B5EF4-FFF2-40B4-BE49-F238E27FC236}">
                <a16:creationId xmlns:a16="http://schemas.microsoft.com/office/drawing/2014/main" id="{27779285-C29A-4056-9C9C-2E305E6FE2F3}"/>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anose="020F0502020204030204" pitchFamily="34" charset="0"/>
              </a:defRPr>
            </a:lvl1pPr>
          </a:lstStyle>
          <a:p>
            <a:pPr>
              <a:defRPr/>
            </a:pPr>
            <a:fld id="{693E0646-B256-4BBF-B683-D2A91D01C288}" type="slidenum">
              <a:rPr lang="en-US" altLang="en-US"/>
              <a:pPr>
                <a:defRPr/>
              </a:pPr>
              <a:t>‹#›</a:t>
            </a:fld>
            <a:endParaRPr lang="en-US" altLang="en-US"/>
          </a:p>
        </p:txBody>
      </p:sp>
    </p:spTree>
    <p:extLst>
      <p:ext uri="{BB962C8B-B14F-4D97-AF65-F5344CB8AC3E}">
        <p14:creationId xmlns:p14="http://schemas.microsoft.com/office/powerpoint/2010/main" val="381915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4A766D-09E8-44BA-9981-61437C257E64}"/>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fld id="{B90B25F1-984C-405E-93E9-E2847718C129}" type="datetimeFigureOut">
              <a:rPr lang="en-US"/>
              <a:pPr>
                <a:defRPr/>
              </a:pPr>
              <a:t>11/6/2023</a:t>
            </a:fld>
            <a:endParaRPr lang="en-US"/>
          </a:p>
        </p:txBody>
      </p:sp>
      <p:sp>
        <p:nvSpPr>
          <p:cNvPr id="5" name="Footer Placeholder 4">
            <a:extLst>
              <a:ext uri="{FF2B5EF4-FFF2-40B4-BE49-F238E27FC236}">
                <a16:creationId xmlns:a16="http://schemas.microsoft.com/office/drawing/2014/main" id="{925F6A62-70BF-49C9-A3F0-071904B1B5C3}"/>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endParaRPr lang="en-US"/>
          </a:p>
        </p:txBody>
      </p:sp>
      <p:sp>
        <p:nvSpPr>
          <p:cNvPr id="6" name="Slide Number Placeholder 5">
            <a:extLst>
              <a:ext uri="{FF2B5EF4-FFF2-40B4-BE49-F238E27FC236}">
                <a16:creationId xmlns:a16="http://schemas.microsoft.com/office/drawing/2014/main" id="{5F77459C-EBFD-43A1-9B90-001478321CA5}"/>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anose="020F0502020204030204" pitchFamily="34" charset="0"/>
              </a:defRPr>
            </a:lvl1pPr>
          </a:lstStyle>
          <a:p>
            <a:pPr>
              <a:defRPr/>
            </a:pPr>
            <a:fld id="{8E345EE3-CC72-42EF-85AA-E123365BD5D5}" type="slidenum">
              <a:rPr lang="en-US" altLang="en-US"/>
              <a:pPr>
                <a:defRPr/>
              </a:pPr>
              <a:t>‹#›</a:t>
            </a:fld>
            <a:endParaRPr lang="en-US" altLang="en-US"/>
          </a:p>
        </p:txBody>
      </p:sp>
    </p:spTree>
    <p:extLst>
      <p:ext uri="{BB962C8B-B14F-4D97-AF65-F5344CB8AC3E}">
        <p14:creationId xmlns:p14="http://schemas.microsoft.com/office/powerpoint/2010/main" val="3856224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E55552-D90F-4219-B575-D6DF9185A75C}"/>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fld id="{2A0AB8CD-6E1F-44C0-BC55-77A008015B47}" type="datetimeFigureOut">
              <a:rPr lang="en-US"/>
              <a:pPr>
                <a:defRPr/>
              </a:pPr>
              <a:t>11/6/2023</a:t>
            </a:fld>
            <a:endParaRPr lang="en-US"/>
          </a:p>
        </p:txBody>
      </p:sp>
      <p:sp>
        <p:nvSpPr>
          <p:cNvPr id="5" name="Footer Placeholder 4">
            <a:extLst>
              <a:ext uri="{FF2B5EF4-FFF2-40B4-BE49-F238E27FC236}">
                <a16:creationId xmlns:a16="http://schemas.microsoft.com/office/drawing/2014/main" id="{3F8AC2C8-C2C3-4A15-A965-6D642D3E4BA9}"/>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endParaRPr lang="en-US"/>
          </a:p>
        </p:txBody>
      </p:sp>
      <p:sp>
        <p:nvSpPr>
          <p:cNvPr id="6" name="Slide Number Placeholder 5">
            <a:extLst>
              <a:ext uri="{FF2B5EF4-FFF2-40B4-BE49-F238E27FC236}">
                <a16:creationId xmlns:a16="http://schemas.microsoft.com/office/drawing/2014/main" id="{98CD0F30-55F5-4A27-BA5A-F02908FF807D}"/>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anose="020F0502020204030204" pitchFamily="34" charset="0"/>
              </a:defRPr>
            </a:lvl1pPr>
          </a:lstStyle>
          <a:p>
            <a:pPr>
              <a:defRPr/>
            </a:pPr>
            <a:fld id="{FCE81AD8-5691-4607-B5DB-E3E9CA977225}" type="slidenum">
              <a:rPr lang="en-US" altLang="en-US"/>
              <a:pPr>
                <a:defRPr/>
              </a:pPr>
              <a:t>‹#›</a:t>
            </a:fld>
            <a:endParaRPr lang="en-US" altLang="en-US"/>
          </a:p>
        </p:txBody>
      </p:sp>
    </p:spTree>
    <p:extLst>
      <p:ext uri="{BB962C8B-B14F-4D97-AF65-F5344CB8AC3E}">
        <p14:creationId xmlns:p14="http://schemas.microsoft.com/office/powerpoint/2010/main" val="2333091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5AECDC-38E8-4BA1-8EC6-F70ED56B2F67}"/>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fld id="{0A429627-6A73-437F-B167-DDA611865695}" type="datetimeFigureOut">
              <a:rPr lang="en-US"/>
              <a:pPr>
                <a:defRPr/>
              </a:pPr>
              <a:t>11/6/2023</a:t>
            </a:fld>
            <a:endParaRPr lang="en-US"/>
          </a:p>
        </p:txBody>
      </p:sp>
      <p:sp>
        <p:nvSpPr>
          <p:cNvPr id="5" name="Footer Placeholder 4">
            <a:extLst>
              <a:ext uri="{FF2B5EF4-FFF2-40B4-BE49-F238E27FC236}">
                <a16:creationId xmlns:a16="http://schemas.microsoft.com/office/drawing/2014/main" id="{2A3D6D4C-B507-47F5-A6EF-76E08CD71826}"/>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endParaRPr lang="en-US"/>
          </a:p>
        </p:txBody>
      </p:sp>
      <p:sp>
        <p:nvSpPr>
          <p:cNvPr id="6" name="Slide Number Placeholder 5">
            <a:extLst>
              <a:ext uri="{FF2B5EF4-FFF2-40B4-BE49-F238E27FC236}">
                <a16:creationId xmlns:a16="http://schemas.microsoft.com/office/drawing/2014/main" id="{0714C384-A3DE-4836-87C7-B1D106D7E3BF}"/>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anose="020F0502020204030204" pitchFamily="34" charset="0"/>
              </a:defRPr>
            </a:lvl1pPr>
          </a:lstStyle>
          <a:p>
            <a:pPr>
              <a:defRPr/>
            </a:pPr>
            <a:fld id="{1510B3CA-B38E-4394-9F3E-064C5FACFD3F}" type="slidenum">
              <a:rPr lang="en-US" altLang="en-US"/>
              <a:pPr>
                <a:defRPr/>
              </a:pPr>
              <a:t>‹#›</a:t>
            </a:fld>
            <a:endParaRPr lang="en-US" altLang="en-US"/>
          </a:p>
        </p:txBody>
      </p:sp>
    </p:spTree>
    <p:extLst>
      <p:ext uri="{BB962C8B-B14F-4D97-AF65-F5344CB8AC3E}">
        <p14:creationId xmlns:p14="http://schemas.microsoft.com/office/powerpoint/2010/main" val="2761536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B088C8-6544-4E81-A5F9-42FAD4CE6BED}"/>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fld id="{9F0E936D-2C8A-419C-B9CC-85B00A4E5092}" type="datetimeFigureOut">
              <a:rPr lang="en-US"/>
              <a:pPr>
                <a:defRPr/>
              </a:pPr>
              <a:t>11/6/2023</a:t>
            </a:fld>
            <a:endParaRPr lang="en-US"/>
          </a:p>
        </p:txBody>
      </p:sp>
      <p:sp>
        <p:nvSpPr>
          <p:cNvPr id="5" name="Footer Placeholder 4">
            <a:extLst>
              <a:ext uri="{FF2B5EF4-FFF2-40B4-BE49-F238E27FC236}">
                <a16:creationId xmlns:a16="http://schemas.microsoft.com/office/drawing/2014/main" id="{D58ADE4A-20AB-441C-93AC-C4F02FD91A22}"/>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endParaRPr lang="en-US"/>
          </a:p>
        </p:txBody>
      </p:sp>
      <p:sp>
        <p:nvSpPr>
          <p:cNvPr id="6" name="Slide Number Placeholder 5">
            <a:extLst>
              <a:ext uri="{FF2B5EF4-FFF2-40B4-BE49-F238E27FC236}">
                <a16:creationId xmlns:a16="http://schemas.microsoft.com/office/drawing/2014/main" id="{1F36D0E0-B7C7-4A3E-90BE-008E0C55418B}"/>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anose="020F0502020204030204" pitchFamily="34" charset="0"/>
              </a:defRPr>
            </a:lvl1pPr>
          </a:lstStyle>
          <a:p>
            <a:pPr>
              <a:defRPr/>
            </a:pPr>
            <a:fld id="{917989F0-F364-4F39-BC50-132F2B3BD549}" type="slidenum">
              <a:rPr lang="en-US" altLang="en-US"/>
              <a:pPr>
                <a:defRPr/>
              </a:pPr>
              <a:t>‹#›</a:t>
            </a:fld>
            <a:endParaRPr lang="en-US" altLang="en-US"/>
          </a:p>
        </p:txBody>
      </p:sp>
    </p:spTree>
    <p:extLst>
      <p:ext uri="{BB962C8B-B14F-4D97-AF65-F5344CB8AC3E}">
        <p14:creationId xmlns:p14="http://schemas.microsoft.com/office/powerpoint/2010/main" val="1561437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45BC34-0B7B-4065-AC9D-8166D1A9488C}"/>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fld id="{2E93154E-D61B-41F4-8752-242B8262C767}" type="datetimeFigureOut">
              <a:rPr lang="en-US"/>
              <a:pPr>
                <a:defRPr/>
              </a:pPr>
              <a:t>11/6/2023</a:t>
            </a:fld>
            <a:endParaRPr lang="en-US"/>
          </a:p>
        </p:txBody>
      </p:sp>
      <p:sp>
        <p:nvSpPr>
          <p:cNvPr id="6" name="Footer Placeholder 5">
            <a:extLst>
              <a:ext uri="{FF2B5EF4-FFF2-40B4-BE49-F238E27FC236}">
                <a16:creationId xmlns:a16="http://schemas.microsoft.com/office/drawing/2014/main" id="{5F7DE9BB-B295-449B-9334-CE203A2E41F6}"/>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endParaRPr lang="en-US"/>
          </a:p>
        </p:txBody>
      </p:sp>
      <p:sp>
        <p:nvSpPr>
          <p:cNvPr id="7" name="Slide Number Placeholder 6">
            <a:extLst>
              <a:ext uri="{FF2B5EF4-FFF2-40B4-BE49-F238E27FC236}">
                <a16:creationId xmlns:a16="http://schemas.microsoft.com/office/drawing/2014/main" id="{A98E6883-0DEA-4BC3-8125-8A9DA99139EE}"/>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anose="020F0502020204030204" pitchFamily="34" charset="0"/>
              </a:defRPr>
            </a:lvl1pPr>
          </a:lstStyle>
          <a:p>
            <a:pPr>
              <a:defRPr/>
            </a:pPr>
            <a:fld id="{D9026002-FF5F-4A23-B115-F4A00ABABBC5}" type="slidenum">
              <a:rPr lang="en-US" altLang="en-US"/>
              <a:pPr>
                <a:defRPr/>
              </a:pPr>
              <a:t>‹#›</a:t>
            </a:fld>
            <a:endParaRPr lang="en-US" altLang="en-US"/>
          </a:p>
        </p:txBody>
      </p:sp>
    </p:spTree>
    <p:extLst>
      <p:ext uri="{BB962C8B-B14F-4D97-AF65-F5344CB8AC3E}">
        <p14:creationId xmlns:p14="http://schemas.microsoft.com/office/powerpoint/2010/main" val="1954103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E0C29D-8087-4581-9624-2EA0CE807582}"/>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fld id="{56180B90-0666-4495-9CDF-20F4D8843CAD}" type="datetimeFigureOut">
              <a:rPr lang="en-US"/>
              <a:pPr>
                <a:defRPr/>
              </a:pPr>
              <a:t>11/6/2023</a:t>
            </a:fld>
            <a:endParaRPr lang="en-US"/>
          </a:p>
        </p:txBody>
      </p:sp>
      <p:sp>
        <p:nvSpPr>
          <p:cNvPr id="8" name="Footer Placeholder 7">
            <a:extLst>
              <a:ext uri="{FF2B5EF4-FFF2-40B4-BE49-F238E27FC236}">
                <a16:creationId xmlns:a16="http://schemas.microsoft.com/office/drawing/2014/main" id="{FD1A2CED-D8D8-4FC7-811E-CDFE9BA88F6F}"/>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endParaRPr lang="en-US"/>
          </a:p>
        </p:txBody>
      </p:sp>
      <p:sp>
        <p:nvSpPr>
          <p:cNvPr id="9" name="Slide Number Placeholder 8">
            <a:extLst>
              <a:ext uri="{FF2B5EF4-FFF2-40B4-BE49-F238E27FC236}">
                <a16:creationId xmlns:a16="http://schemas.microsoft.com/office/drawing/2014/main" id="{B6EEAAF7-3267-4353-8151-E05D91CBEE51}"/>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anose="020F0502020204030204" pitchFamily="34" charset="0"/>
              </a:defRPr>
            </a:lvl1pPr>
          </a:lstStyle>
          <a:p>
            <a:pPr>
              <a:defRPr/>
            </a:pPr>
            <a:fld id="{F243E8E5-7A49-4CD5-AD0A-B298A0424E08}" type="slidenum">
              <a:rPr lang="en-US" altLang="en-US"/>
              <a:pPr>
                <a:defRPr/>
              </a:pPr>
              <a:t>‹#›</a:t>
            </a:fld>
            <a:endParaRPr lang="en-US" altLang="en-US"/>
          </a:p>
        </p:txBody>
      </p:sp>
    </p:spTree>
    <p:extLst>
      <p:ext uri="{BB962C8B-B14F-4D97-AF65-F5344CB8AC3E}">
        <p14:creationId xmlns:p14="http://schemas.microsoft.com/office/powerpoint/2010/main" val="2026848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77A7B7-C859-4923-8804-150A209AC165}"/>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fld id="{544144C4-AE91-4D4A-938A-7E50E2DD3A86}" type="datetimeFigureOut">
              <a:rPr lang="en-US"/>
              <a:pPr>
                <a:defRPr/>
              </a:pPr>
              <a:t>11/6/2023</a:t>
            </a:fld>
            <a:endParaRPr lang="en-US"/>
          </a:p>
        </p:txBody>
      </p:sp>
      <p:sp>
        <p:nvSpPr>
          <p:cNvPr id="4" name="Footer Placeholder 3">
            <a:extLst>
              <a:ext uri="{FF2B5EF4-FFF2-40B4-BE49-F238E27FC236}">
                <a16:creationId xmlns:a16="http://schemas.microsoft.com/office/drawing/2014/main" id="{B7C3C9AB-5BD8-469C-BC0E-C1C6EEF51ADB}"/>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endParaRPr lang="en-US"/>
          </a:p>
        </p:txBody>
      </p:sp>
      <p:sp>
        <p:nvSpPr>
          <p:cNvPr id="5" name="Slide Number Placeholder 4">
            <a:extLst>
              <a:ext uri="{FF2B5EF4-FFF2-40B4-BE49-F238E27FC236}">
                <a16:creationId xmlns:a16="http://schemas.microsoft.com/office/drawing/2014/main" id="{12AD9BF3-F5CD-4E09-9038-4525786F915C}"/>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anose="020F0502020204030204" pitchFamily="34" charset="0"/>
              </a:defRPr>
            </a:lvl1pPr>
          </a:lstStyle>
          <a:p>
            <a:pPr>
              <a:defRPr/>
            </a:pPr>
            <a:fld id="{C545B7FB-C3F6-4F65-A919-8A7F05FC884F}" type="slidenum">
              <a:rPr lang="en-US" altLang="en-US"/>
              <a:pPr>
                <a:defRPr/>
              </a:pPr>
              <a:t>‹#›</a:t>
            </a:fld>
            <a:endParaRPr lang="en-US" altLang="en-US"/>
          </a:p>
        </p:txBody>
      </p:sp>
    </p:spTree>
    <p:extLst>
      <p:ext uri="{BB962C8B-B14F-4D97-AF65-F5344CB8AC3E}">
        <p14:creationId xmlns:p14="http://schemas.microsoft.com/office/powerpoint/2010/main" val="2438861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8EB14C-023F-462D-A6EB-757AF616196E}"/>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fld id="{D930B953-F3CB-452B-80F5-7ABC17E7F7C5}" type="datetimeFigureOut">
              <a:rPr lang="en-US"/>
              <a:pPr>
                <a:defRPr/>
              </a:pPr>
              <a:t>11/6/2023</a:t>
            </a:fld>
            <a:endParaRPr lang="en-US"/>
          </a:p>
        </p:txBody>
      </p:sp>
      <p:sp>
        <p:nvSpPr>
          <p:cNvPr id="3" name="Footer Placeholder 2">
            <a:extLst>
              <a:ext uri="{FF2B5EF4-FFF2-40B4-BE49-F238E27FC236}">
                <a16:creationId xmlns:a16="http://schemas.microsoft.com/office/drawing/2014/main" id="{B3870C99-011F-4D0A-B165-6EF9CB8347FF}"/>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endParaRPr lang="en-US"/>
          </a:p>
        </p:txBody>
      </p:sp>
      <p:sp>
        <p:nvSpPr>
          <p:cNvPr id="4" name="Slide Number Placeholder 3">
            <a:extLst>
              <a:ext uri="{FF2B5EF4-FFF2-40B4-BE49-F238E27FC236}">
                <a16:creationId xmlns:a16="http://schemas.microsoft.com/office/drawing/2014/main" id="{001A2DB5-6ADD-41F6-B088-BF7242583491}"/>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anose="020F0502020204030204" pitchFamily="34" charset="0"/>
              </a:defRPr>
            </a:lvl1pPr>
          </a:lstStyle>
          <a:p>
            <a:pPr>
              <a:defRPr/>
            </a:pPr>
            <a:fld id="{C301EBD3-7CD8-4CBF-8900-C5B7C36F97BC}" type="slidenum">
              <a:rPr lang="en-US" altLang="en-US"/>
              <a:pPr>
                <a:defRPr/>
              </a:pPr>
              <a:t>‹#›</a:t>
            </a:fld>
            <a:endParaRPr lang="en-US" altLang="en-US"/>
          </a:p>
        </p:txBody>
      </p:sp>
    </p:spTree>
    <p:extLst>
      <p:ext uri="{BB962C8B-B14F-4D97-AF65-F5344CB8AC3E}">
        <p14:creationId xmlns:p14="http://schemas.microsoft.com/office/powerpoint/2010/main" val="297280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C1282746-1F59-4E83-A418-637AAC8B2C06}"/>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fld id="{DD7E4223-1B09-4947-9E64-3145E970E02F}" type="datetimeFigureOut">
              <a:rPr lang="en-US"/>
              <a:pPr>
                <a:defRPr/>
              </a:pPr>
              <a:t>11/6/2023</a:t>
            </a:fld>
            <a:endParaRPr lang="en-US"/>
          </a:p>
        </p:txBody>
      </p:sp>
      <p:sp>
        <p:nvSpPr>
          <p:cNvPr id="6" name="Footer Placeholder 5">
            <a:extLst>
              <a:ext uri="{FF2B5EF4-FFF2-40B4-BE49-F238E27FC236}">
                <a16:creationId xmlns:a16="http://schemas.microsoft.com/office/drawing/2014/main" id="{08CF302F-2353-44B1-A9F8-7C9E7D5498FA}"/>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endParaRPr lang="en-US"/>
          </a:p>
        </p:txBody>
      </p:sp>
      <p:sp>
        <p:nvSpPr>
          <p:cNvPr id="7" name="Slide Number Placeholder 6">
            <a:extLst>
              <a:ext uri="{FF2B5EF4-FFF2-40B4-BE49-F238E27FC236}">
                <a16:creationId xmlns:a16="http://schemas.microsoft.com/office/drawing/2014/main" id="{D745F7D2-6729-4949-B1BC-D7128CAFDA68}"/>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anose="020F0502020204030204" pitchFamily="34" charset="0"/>
              </a:defRPr>
            </a:lvl1pPr>
          </a:lstStyle>
          <a:p>
            <a:pPr>
              <a:defRPr/>
            </a:pPr>
            <a:fld id="{26EB03E2-8A93-45CC-BED9-011731DDCC2F}" type="slidenum">
              <a:rPr lang="en-US" altLang="en-US"/>
              <a:pPr>
                <a:defRPr/>
              </a:pPr>
              <a:t>‹#›</a:t>
            </a:fld>
            <a:endParaRPr lang="en-US" altLang="en-US"/>
          </a:p>
        </p:txBody>
      </p:sp>
    </p:spTree>
    <p:extLst>
      <p:ext uri="{BB962C8B-B14F-4D97-AF65-F5344CB8AC3E}">
        <p14:creationId xmlns:p14="http://schemas.microsoft.com/office/powerpoint/2010/main" val="3577791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1E98F281-A24F-4E0F-874F-94EA22E246CA}"/>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fld id="{B4543830-B051-4276-83FF-44A60070D8E7}" type="datetimeFigureOut">
              <a:rPr lang="en-US"/>
              <a:pPr>
                <a:defRPr/>
              </a:pPr>
              <a:t>11/6/2023</a:t>
            </a:fld>
            <a:endParaRPr lang="en-US"/>
          </a:p>
        </p:txBody>
      </p:sp>
      <p:sp>
        <p:nvSpPr>
          <p:cNvPr id="6" name="Footer Placeholder 5">
            <a:extLst>
              <a:ext uri="{FF2B5EF4-FFF2-40B4-BE49-F238E27FC236}">
                <a16:creationId xmlns:a16="http://schemas.microsoft.com/office/drawing/2014/main" id="{D4C3B88E-8D93-4D2A-B937-28BADDB7CEFF}"/>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endParaRPr lang="en-US"/>
          </a:p>
        </p:txBody>
      </p:sp>
      <p:sp>
        <p:nvSpPr>
          <p:cNvPr id="7" name="Slide Number Placeholder 6">
            <a:extLst>
              <a:ext uri="{FF2B5EF4-FFF2-40B4-BE49-F238E27FC236}">
                <a16:creationId xmlns:a16="http://schemas.microsoft.com/office/drawing/2014/main" id="{67863786-57AF-4BE3-B4F1-36389B441396}"/>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anose="020F0502020204030204" pitchFamily="34" charset="0"/>
              </a:defRPr>
            </a:lvl1pPr>
          </a:lstStyle>
          <a:p>
            <a:pPr>
              <a:defRPr/>
            </a:pPr>
            <a:fld id="{A50224BE-49EE-46C5-898C-CFD7ADDC4D16}" type="slidenum">
              <a:rPr lang="en-US" altLang="en-US"/>
              <a:pPr>
                <a:defRPr/>
              </a:pPr>
              <a:t>‹#›</a:t>
            </a:fld>
            <a:endParaRPr lang="en-US" altLang="en-US"/>
          </a:p>
        </p:txBody>
      </p:sp>
    </p:spTree>
    <p:extLst>
      <p:ext uri="{BB962C8B-B14F-4D97-AF65-F5344CB8AC3E}">
        <p14:creationId xmlns:p14="http://schemas.microsoft.com/office/powerpoint/2010/main" val="1583168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28ABF1-8854-4174-BC7D-198D8AAE0189}"/>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Mechanical Engineering</a:t>
            </a:r>
          </a:p>
        </p:txBody>
      </p:sp>
      <p:sp>
        <p:nvSpPr>
          <p:cNvPr id="3" name="Text Placeholder 2">
            <a:extLst>
              <a:ext uri="{FF2B5EF4-FFF2-40B4-BE49-F238E27FC236}">
                <a16:creationId xmlns:a16="http://schemas.microsoft.com/office/drawing/2014/main" id="{6749E7DF-85C7-4270-8D40-75758CC2AA23}"/>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28" name="Group 12">
            <a:extLst>
              <a:ext uri="{FF2B5EF4-FFF2-40B4-BE49-F238E27FC236}">
                <a16:creationId xmlns:a16="http://schemas.microsoft.com/office/drawing/2014/main" id="{1B4F42A1-6855-4E39-B463-B72E426A0963}"/>
              </a:ext>
            </a:extLst>
          </p:cNvPr>
          <p:cNvGrpSpPr>
            <a:grpSpLocks/>
          </p:cNvGrpSpPr>
          <p:nvPr userDrawn="1"/>
        </p:nvGrpSpPr>
        <p:grpSpPr bwMode="auto">
          <a:xfrm>
            <a:off x="0" y="152400"/>
            <a:ext cx="9144000" cy="6705600"/>
            <a:chOff x="0" y="227955"/>
            <a:chExt cx="9238889" cy="6921684"/>
          </a:xfrm>
        </p:grpSpPr>
        <p:sp>
          <p:nvSpPr>
            <p:cNvPr id="24" name="Rectangle 23">
              <a:extLst>
                <a:ext uri="{FF2B5EF4-FFF2-40B4-BE49-F238E27FC236}">
                  <a16:creationId xmlns:a16="http://schemas.microsoft.com/office/drawing/2014/main" id="{958A71F8-010E-4D09-B731-C0FE323EA686}"/>
                </a:ext>
              </a:extLst>
            </p:cNvPr>
            <p:cNvSpPr/>
            <p:nvPr userDrawn="1"/>
          </p:nvSpPr>
          <p:spPr>
            <a:xfrm>
              <a:off x="227764" y="227955"/>
              <a:ext cx="8685519" cy="6398953"/>
            </a:xfrm>
            <a:prstGeom prst="rect">
              <a:avLst/>
            </a:prstGeom>
            <a:no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solidFill>
                  <a:prstClr val="white"/>
                </a:solidFill>
              </a:endParaRPr>
            </a:p>
          </p:txBody>
        </p:sp>
        <p:sp>
          <p:nvSpPr>
            <p:cNvPr id="8" name="Rectangle 7">
              <a:extLst>
                <a:ext uri="{FF2B5EF4-FFF2-40B4-BE49-F238E27FC236}">
                  <a16:creationId xmlns:a16="http://schemas.microsoft.com/office/drawing/2014/main" id="{EEF60F4B-920B-4B28-96E9-D8D95035DE75}"/>
                </a:ext>
              </a:extLst>
            </p:cNvPr>
            <p:cNvSpPr/>
            <p:nvPr userDrawn="1"/>
          </p:nvSpPr>
          <p:spPr>
            <a:xfrm>
              <a:off x="0" y="6240185"/>
              <a:ext cx="376934" cy="117983"/>
            </a:xfrm>
            <a:prstGeom prst="rect">
              <a:avLst/>
            </a:prstGeom>
            <a:solidFill>
              <a:srgbClr val="A78D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solidFill>
                  <a:prstClr val="white"/>
                </a:solidFill>
              </a:endParaRPr>
            </a:p>
          </p:txBody>
        </p:sp>
        <p:pic>
          <p:nvPicPr>
            <p:cNvPr id="1031" name="Picture 8" descr="ui_logo_rgb.pdf">
              <a:extLst>
                <a:ext uri="{FF2B5EF4-FFF2-40B4-BE49-F238E27FC236}">
                  <a16:creationId xmlns:a16="http://schemas.microsoft.com/office/drawing/2014/main" id="{DDA28857-3651-44B1-81BF-ED567F020EB2}"/>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062566" y="6138684"/>
              <a:ext cx="1874242" cy="31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9" descr="engr_ppt.pdf">
              <a:extLst>
                <a:ext uri="{FF2B5EF4-FFF2-40B4-BE49-F238E27FC236}">
                  <a16:creationId xmlns:a16="http://schemas.microsoft.com/office/drawing/2014/main" id="{9650E7E3-B515-4541-AF5D-CA009E427417}"/>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39660" y="6198313"/>
              <a:ext cx="2933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1" descr="admin-gold-whiteCLIP.png">
              <a:extLst>
                <a:ext uri="{FF2B5EF4-FFF2-40B4-BE49-F238E27FC236}">
                  <a16:creationId xmlns:a16="http://schemas.microsoft.com/office/drawing/2014/main" id="{756CA255-3EA6-447A-9804-711E275F9BD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480342" y="5378209"/>
              <a:ext cx="1758547" cy="177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txStyles>
    <p:titleStyle>
      <a:lvl1pPr algn="ctr" defTabSz="457200" rtl="0" eaLnBrk="0" fontAlgn="base" hangingPunct="0">
        <a:spcBef>
          <a:spcPct val="0"/>
        </a:spcBef>
        <a:spcAft>
          <a:spcPct val="0"/>
        </a:spcAft>
        <a:defRPr sz="4400" kern="1000" spc="-150">
          <a:solidFill>
            <a:srgbClr val="404040"/>
          </a:solidFill>
          <a:latin typeface="Trebuchet MS"/>
          <a:ea typeface="Trebuchet MS" pitchFamily="34" charset="0"/>
          <a:cs typeface="Trebuchet MS"/>
        </a:defRPr>
      </a:lvl1pPr>
      <a:lvl2pPr algn="ctr" defTabSz="457200" rtl="0" eaLnBrk="0" fontAlgn="base" hangingPunct="0">
        <a:spcBef>
          <a:spcPct val="0"/>
        </a:spcBef>
        <a:spcAft>
          <a:spcPct val="0"/>
        </a:spcAft>
        <a:defRPr sz="4400">
          <a:solidFill>
            <a:srgbClr val="404040"/>
          </a:solidFill>
          <a:latin typeface="Trebuchet MS" pitchFamily="34" charset="0"/>
          <a:ea typeface="Trebuchet MS" pitchFamily="34" charset="0"/>
          <a:cs typeface="Trebuchet MS" pitchFamily="34" charset="0"/>
        </a:defRPr>
      </a:lvl2pPr>
      <a:lvl3pPr algn="ctr" defTabSz="457200" rtl="0" eaLnBrk="0" fontAlgn="base" hangingPunct="0">
        <a:spcBef>
          <a:spcPct val="0"/>
        </a:spcBef>
        <a:spcAft>
          <a:spcPct val="0"/>
        </a:spcAft>
        <a:defRPr sz="4400">
          <a:solidFill>
            <a:srgbClr val="404040"/>
          </a:solidFill>
          <a:latin typeface="Trebuchet MS" pitchFamily="34" charset="0"/>
          <a:ea typeface="Trebuchet MS" pitchFamily="34" charset="0"/>
          <a:cs typeface="Trebuchet MS" pitchFamily="34" charset="0"/>
        </a:defRPr>
      </a:lvl3pPr>
      <a:lvl4pPr algn="ctr" defTabSz="457200" rtl="0" eaLnBrk="0" fontAlgn="base" hangingPunct="0">
        <a:spcBef>
          <a:spcPct val="0"/>
        </a:spcBef>
        <a:spcAft>
          <a:spcPct val="0"/>
        </a:spcAft>
        <a:defRPr sz="4400">
          <a:solidFill>
            <a:srgbClr val="404040"/>
          </a:solidFill>
          <a:latin typeface="Trebuchet MS" pitchFamily="34" charset="0"/>
          <a:ea typeface="Trebuchet MS" pitchFamily="34" charset="0"/>
          <a:cs typeface="Trebuchet MS" pitchFamily="34" charset="0"/>
        </a:defRPr>
      </a:lvl4pPr>
      <a:lvl5pPr algn="ctr" defTabSz="457200" rtl="0" eaLnBrk="0" fontAlgn="base" hangingPunct="0">
        <a:spcBef>
          <a:spcPct val="0"/>
        </a:spcBef>
        <a:spcAft>
          <a:spcPct val="0"/>
        </a:spcAft>
        <a:defRPr sz="4400">
          <a:solidFill>
            <a:srgbClr val="404040"/>
          </a:solidFill>
          <a:latin typeface="Trebuchet MS" pitchFamily="34" charset="0"/>
          <a:ea typeface="Trebuchet MS" pitchFamily="34" charset="0"/>
          <a:cs typeface="Trebuchet MS" pitchFamily="34" charset="0"/>
        </a:defRPr>
      </a:lvl5pPr>
      <a:lvl6pPr marL="457200" algn="ctr" defTabSz="457200" rtl="0" fontAlgn="base">
        <a:spcBef>
          <a:spcPct val="0"/>
        </a:spcBef>
        <a:spcAft>
          <a:spcPct val="0"/>
        </a:spcAft>
        <a:defRPr sz="4400">
          <a:solidFill>
            <a:srgbClr val="404040"/>
          </a:solidFill>
          <a:latin typeface="Trebuchet MS" pitchFamily="34" charset="0"/>
          <a:ea typeface="Trebuchet MS" pitchFamily="34" charset="0"/>
          <a:cs typeface="Trebuchet MS" pitchFamily="34" charset="0"/>
        </a:defRPr>
      </a:lvl6pPr>
      <a:lvl7pPr marL="914400" algn="ctr" defTabSz="457200" rtl="0" fontAlgn="base">
        <a:spcBef>
          <a:spcPct val="0"/>
        </a:spcBef>
        <a:spcAft>
          <a:spcPct val="0"/>
        </a:spcAft>
        <a:defRPr sz="4400">
          <a:solidFill>
            <a:srgbClr val="404040"/>
          </a:solidFill>
          <a:latin typeface="Trebuchet MS" pitchFamily="34" charset="0"/>
          <a:ea typeface="Trebuchet MS" pitchFamily="34" charset="0"/>
          <a:cs typeface="Trebuchet MS" pitchFamily="34" charset="0"/>
        </a:defRPr>
      </a:lvl7pPr>
      <a:lvl8pPr marL="1371600" algn="ctr" defTabSz="457200" rtl="0" fontAlgn="base">
        <a:spcBef>
          <a:spcPct val="0"/>
        </a:spcBef>
        <a:spcAft>
          <a:spcPct val="0"/>
        </a:spcAft>
        <a:defRPr sz="4400">
          <a:solidFill>
            <a:srgbClr val="404040"/>
          </a:solidFill>
          <a:latin typeface="Trebuchet MS" pitchFamily="34" charset="0"/>
          <a:ea typeface="Trebuchet MS" pitchFamily="34" charset="0"/>
          <a:cs typeface="Trebuchet MS" pitchFamily="34" charset="0"/>
        </a:defRPr>
      </a:lvl8pPr>
      <a:lvl9pPr marL="1828800" algn="ctr" defTabSz="457200" rtl="0" fontAlgn="base">
        <a:spcBef>
          <a:spcPct val="0"/>
        </a:spcBef>
        <a:spcAft>
          <a:spcPct val="0"/>
        </a:spcAft>
        <a:defRPr sz="4400">
          <a:solidFill>
            <a:srgbClr val="404040"/>
          </a:solidFill>
          <a:latin typeface="Trebuchet MS" pitchFamily="34" charset="0"/>
          <a:ea typeface="Trebuchet MS" pitchFamily="34" charset="0"/>
          <a:cs typeface="Trebuchet MS"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spc="-50">
          <a:solidFill>
            <a:srgbClr val="404040"/>
          </a:solidFill>
          <a:latin typeface="Trebuchet MS"/>
          <a:ea typeface="Trebuchet MS" pitchFamily="34" charset="0"/>
          <a:cs typeface="Trebuchet M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spc="-50">
          <a:solidFill>
            <a:srgbClr val="404040"/>
          </a:solidFill>
          <a:latin typeface="Trebuchet MS"/>
          <a:ea typeface="Trebuchet MS" pitchFamily="34" charset="0"/>
          <a:cs typeface="Trebuchet M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spc="-50">
          <a:solidFill>
            <a:srgbClr val="404040"/>
          </a:solidFill>
          <a:latin typeface="Trebuchet MS"/>
          <a:ea typeface="Trebuchet MS" pitchFamily="34" charset="0"/>
          <a:cs typeface="Trebuchet M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spc="-50">
          <a:solidFill>
            <a:srgbClr val="404040"/>
          </a:solidFill>
          <a:latin typeface="Trebuchet MS"/>
          <a:ea typeface="Trebuchet MS" pitchFamily="34" charset="0"/>
          <a:cs typeface="Trebuchet M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spc="-50">
          <a:solidFill>
            <a:srgbClr val="404040"/>
          </a:solidFill>
          <a:latin typeface="Trebuchet MS"/>
          <a:ea typeface="Trebuchet MS" pitchFamily="34" charset="0"/>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pn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png"/><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98AAB2F-67B5-4516-AF7A-E72B41CC4847}"/>
              </a:ext>
            </a:extLst>
          </p:cNvPr>
          <p:cNvSpPr>
            <a:spLocks noGrp="1" noChangeArrowheads="1"/>
          </p:cNvSpPr>
          <p:nvPr>
            <p:ph type="ctrTitle"/>
          </p:nvPr>
        </p:nvSpPr>
        <p:spPr>
          <a:xfrm>
            <a:off x="685800" y="1447800"/>
            <a:ext cx="7772400" cy="1828800"/>
          </a:xfrm>
        </p:spPr>
        <p:txBody>
          <a:bodyPr/>
          <a:lstStyle/>
          <a:p>
            <a:pPr eaLnBrk="1" hangingPunct="1">
              <a:defRPr/>
            </a:pPr>
            <a:r>
              <a:rPr lang="en-US" dirty="0"/>
              <a:t>ME 345</a:t>
            </a:r>
            <a:br>
              <a:rPr lang="en-US" dirty="0"/>
            </a:br>
            <a:r>
              <a:rPr lang="en-US" dirty="0"/>
              <a:t>Heat Transfer (</a:t>
            </a:r>
            <a:r>
              <a:rPr lang="en-US" dirty="0" err="1"/>
              <a:t>HTx</a:t>
            </a:r>
            <a:r>
              <a:rPr lang="en-US" dirty="0"/>
              <a:t>)</a:t>
            </a:r>
          </a:p>
        </p:txBody>
      </p:sp>
      <p:sp>
        <p:nvSpPr>
          <p:cNvPr id="2051" name="Subtitle 3">
            <a:extLst>
              <a:ext uri="{FF2B5EF4-FFF2-40B4-BE49-F238E27FC236}">
                <a16:creationId xmlns:a16="http://schemas.microsoft.com/office/drawing/2014/main" id="{04251219-E51F-48D6-B60C-C373B8452D37}"/>
              </a:ext>
            </a:extLst>
          </p:cNvPr>
          <p:cNvSpPr>
            <a:spLocks noGrp="1"/>
          </p:cNvSpPr>
          <p:nvPr>
            <p:ph type="subTitle" idx="1"/>
          </p:nvPr>
        </p:nvSpPr>
        <p:spPr>
          <a:xfrm>
            <a:off x="1371600" y="3886200"/>
            <a:ext cx="6400800" cy="1981200"/>
          </a:xfrm>
        </p:spPr>
        <p:txBody>
          <a:bodyPr wrap="square" numCol="1" anchor="t" anchorCtr="0" compatLnSpc="1">
            <a:prstTxWarp prst="textNoShape">
              <a:avLst/>
            </a:prstTxWarp>
          </a:bodyPr>
          <a:lstStyle/>
          <a:p>
            <a:pPr>
              <a:lnSpc>
                <a:spcPct val="90000"/>
              </a:lnSpc>
              <a:defRPr/>
            </a:pPr>
            <a:r>
              <a:rPr lang="en-US" altLang="en-US" sz="3000" dirty="0">
                <a:solidFill>
                  <a:srgbClr val="404040"/>
                </a:solidFill>
                <a:latin typeface="Trebuchet MS" panose="020B0603020202020204" pitchFamily="34" charset="0"/>
                <a:cs typeface="Trebuchet MS" panose="020B0603020202020204" pitchFamily="34" charset="0"/>
              </a:rPr>
              <a:t>Professor:</a:t>
            </a:r>
          </a:p>
          <a:p>
            <a:pPr>
              <a:lnSpc>
                <a:spcPct val="90000"/>
              </a:lnSpc>
              <a:defRPr/>
            </a:pPr>
            <a:r>
              <a:rPr lang="en-US" altLang="en-US" sz="3000" dirty="0">
                <a:solidFill>
                  <a:srgbClr val="404040"/>
                </a:solidFill>
                <a:latin typeface="Trebuchet MS" panose="020B0603020202020204" pitchFamily="34" charset="0"/>
                <a:cs typeface="Trebuchet MS" panose="020B0603020202020204" pitchFamily="34" charset="0"/>
              </a:rPr>
              <a:t>Dr. Dan Cordon (AKA Dr. Dan</a:t>
            </a:r>
            <a:r>
              <a:rPr lang="en-US" altLang="en-US" sz="3000">
                <a:solidFill>
                  <a:srgbClr val="404040"/>
                </a:solidFill>
                <a:latin typeface="Trebuchet MS" panose="020B0603020202020204" pitchFamily="34" charset="0"/>
                <a:cs typeface="Trebuchet MS" panose="020B0603020202020204" pitchFamily="34" charset="0"/>
              </a:rPr>
              <a:t>) </a:t>
            </a:r>
            <a:endParaRPr lang="en-US" altLang="en-US" sz="3000" dirty="0">
              <a:solidFill>
                <a:srgbClr val="404040"/>
              </a:solidFill>
              <a:latin typeface="Trebuchet MS" panose="020B0603020202020204" pitchFamily="34" charset="0"/>
              <a:cs typeface="Trebuchet MS" panose="020B0603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Text Box 13">
            <a:extLst>
              <a:ext uri="{FF2B5EF4-FFF2-40B4-BE49-F238E27FC236}">
                <a16:creationId xmlns:a16="http://schemas.microsoft.com/office/drawing/2014/main" id="{F29AFDD2-1FB1-4891-8DC1-D790A3198ADD}"/>
              </a:ext>
            </a:extLst>
          </p:cNvPr>
          <p:cNvSpPr txBox="1">
            <a:spLocks noChangeArrowheads="1"/>
          </p:cNvSpPr>
          <p:nvPr/>
        </p:nvSpPr>
        <p:spPr bwMode="auto">
          <a:xfrm>
            <a:off x="3200468" y="412008"/>
            <a:ext cx="27430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algn="ctr">
              <a:spcBef>
                <a:spcPct val="0"/>
              </a:spcBef>
              <a:buClrTx/>
              <a:buSzTx/>
              <a:buFontTx/>
              <a:buNone/>
            </a:pPr>
            <a:r>
              <a:rPr lang="en-US" altLang="en-US" dirty="0">
                <a:solidFill>
                  <a:schemeClr val="accent4">
                    <a:lumMod val="10000"/>
                  </a:schemeClr>
                </a:solidFill>
                <a:latin typeface="Trebuchet MS" panose="020B0603020202020204" pitchFamily="34" charset="0"/>
              </a:rPr>
              <a:t>EXAMPLE 11.1</a:t>
            </a:r>
            <a:endParaRPr lang="en-US" altLang="en-US" sz="3600" dirty="0">
              <a:solidFill>
                <a:schemeClr val="accent4">
                  <a:lumMod val="10000"/>
                </a:schemeClr>
              </a:solidFill>
              <a:latin typeface="Trebuchet MS" panose="020B0603020202020204" pitchFamily="34" charset="0"/>
            </a:endParaRPr>
          </a:p>
        </p:txBody>
      </p:sp>
      <p:pic>
        <p:nvPicPr>
          <p:cNvPr id="3" name="Picture 2">
            <a:extLst>
              <a:ext uri="{FF2B5EF4-FFF2-40B4-BE49-F238E27FC236}">
                <a16:creationId xmlns:a16="http://schemas.microsoft.com/office/drawing/2014/main" id="{A8791596-261F-ADC2-2393-FD89C7F4746F}"/>
              </a:ext>
            </a:extLst>
          </p:cNvPr>
          <p:cNvPicPr>
            <a:picLocks noChangeAspect="1"/>
          </p:cNvPicPr>
          <p:nvPr/>
        </p:nvPicPr>
        <p:blipFill>
          <a:blip r:embed="rId6"/>
          <a:stretch>
            <a:fillRect/>
          </a:stretch>
        </p:blipFill>
        <p:spPr>
          <a:xfrm>
            <a:off x="533400" y="1143000"/>
            <a:ext cx="7496175" cy="3000375"/>
          </a:xfrm>
          <a:prstGeom prst="rect">
            <a:avLst/>
          </a:prstGeom>
        </p:spPr>
      </p:pic>
      <p:pic>
        <p:nvPicPr>
          <p:cNvPr id="6" name="Picture 5">
            <a:extLst>
              <a:ext uri="{FF2B5EF4-FFF2-40B4-BE49-F238E27FC236}">
                <a16:creationId xmlns:a16="http://schemas.microsoft.com/office/drawing/2014/main" id="{473CB74F-E01D-E303-5977-C4B88D4A0344}"/>
              </a:ext>
            </a:extLst>
          </p:cNvPr>
          <p:cNvPicPr>
            <a:picLocks noChangeAspect="1"/>
          </p:cNvPicPr>
          <p:nvPr/>
        </p:nvPicPr>
        <p:blipFill>
          <a:blip r:embed="rId7"/>
          <a:stretch>
            <a:fillRect/>
          </a:stretch>
        </p:blipFill>
        <p:spPr>
          <a:xfrm>
            <a:off x="533400" y="4305300"/>
            <a:ext cx="7534275" cy="1409700"/>
          </a:xfrm>
          <a:prstGeom prst="rect">
            <a:avLst/>
          </a:prstGeom>
        </p:spPr>
      </p:pic>
    </p:spTree>
    <p:extLst>
      <p:ext uri="{BB962C8B-B14F-4D97-AF65-F5344CB8AC3E}">
        <p14:creationId xmlns:p14="http://schemas.microsoft.com/office/powerpoint/2010/main" val="4154021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Text Box 12">
            <a:extLst>
              <a:ext uri="{FF2B5EF4-FFF2-40B4-BE49-F238E27FC236}">
                <a16:creationId xmlns:a16="http://schemas.microsoft.com/office/drawing/2014/main" id="{AA527AA0-F0AF-4F95-9ABA-E8A471F611D5}"/>
              </a:ext>
            </a:extLst>
          </p:cNvPr>
          <p:cNvSpPr txBox="1">
            <a:spLocks noChangeArrowheads="1"/>
          </p:cNvSpPr>
          <p:nvPr/>
        </p:nvSpPr>
        <p:spPr bwMode="auto">
          <a:xfrm>
            <a:off x="304800" y="3048000"/>
            <a:ext cx="837562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a:spcBef>
                <a:spcPct val="0"/>
              </a:spcBef>
              <a:buClrTx/>
              <a:buSzTx/>
              <a:buNone/>
            </a:pPr>
            <a:r>
              <a:rPr lang="en-US" altLang="en-US" sz="1800" dirty="0">
                <a:solidFill>
                  <a:schemeClr val="accent4">
                    <a:lumMod val="10000"/>
                  </a:schemeClr>
                </a:solidFill>
                <a:latin typeface="Trebuchet MS" panose="020B0603020202020204" pitchFamily="34" charset="0"/>
              </a:rPr>
              <a:t>Choosing to look up water properties at 35 C was no coincidence. In reality, you might start this problem looking up water properties at 30 C, then solving for </a:t>
            </a:r>
            <a:r>
              <a:rPr lang="en-US" altLang="en-US" sz="1800" dirty="0" err="1">
                <a:solidFill>
                  <a:schemeClr val="accent4">
                    <a:lumMod val="10000"/>
                  </a:schemeClr>
                </a:solidFill>
                <a:latin typeface="Trebuchet MS" panose="020B0603020202020204" pitchFamily="34" charset="0"/>
              </a:rPr>
              <a:t>T</a:t>
            </a:r>
            <a:r>
              <a:rPr lang="en-US" altLang="en-US" sz="1800" baseline="-25000" dirty="0" err="1">
                <a:solidFill>
                  <a:schemeClr val="accent4">
                    <a:lumMod val="10000"/>
                  </a:schemeClr>
                </a:solidFill>
                <a:latin typeface="Trebuchet MS" panose="020B0603020202020204" pitchFamily="34" charset="0"/>
              </a:rPr>
              <a:t>c,o</a:t>
            </a:r>
            <a:r>
              <a:rPr lang="en-US" altLang="en-US" sz="1800" dirty="0">
                <a:solidFill>
                  <a:schemeClr val="accent4">
                    <a:lumMod val="10000"/>
                  </a:schemeClr>
                </a:solidFill>
                <a:latin typeface="Trebuchet MS" panose="020B0603020202020204" pitchFamily="34" charset="0"/>
              </a:rPr>
              <a:t> and then looking up properties again at the average temperature. </a:t>
            </a:r>
          </a:p>
        </p:txBody>
      </p:sp>
      <p:sp>
        <p:nvSpPr>
          <p:cNvPr id="6153" name="Text Box 13">
            <a:extLst>
              <a:ext uri="{FF2B5EF4-FFF2-40B4-BE49-F238E27FC236}">
                <a16:creationId xmlns:a16="http://schemas.microsoft.com/office/drawing/2014/main" id="{F29AFDD2-1FB1-4891-8DC1-D790A3198ADD}"/>
              </a:ext>
            </a:extLst>
          </p:cNvPr>
          <p:cNvSpPr txBox="1">
            <a:spLocks noChangeArrowheads="1"/>
          </p:cNvSpPr>
          <p:nvPr/>
        </p:nvSpPr>
        <p:spPr bwMode="auto">
          <a:xfrm>
            <a:off x="3200468" y="412008"/>
            <a:ext cx="27430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algn="ctr">
              <a:spcBef>
                <a:spcPct val="0"/>
              </a:spcBef>
              <a:buClrTx/>
              <a:buSzTx/>
              <a:buFontTx/>
              <a:buNone/>
            </a:pPr>
            <a:r>
              <a:rPr lang="en-US" altLang="en-US" dirty="0">
                <a:solidFill>
                  <a:schemeClr val="accent4">
                    <a:lumMod val="10000"/>
                  </a:schemeClr>
                </a:solidFill>
                <a:latin typeface="Trebuchet MS" panose="020B0603020202020204" pitchFamily="34" charset="0"/>
              </a:rPr>
              <a:t>EXAMPLE 11.1</a:t>
            </a:r>
            <a:endParaRPr lang="en-US" altLang="en-US" sz="3600" dirty="0">
              <a:solidFill>
                <a:schemeClr val="accent4">
                  <a:lumMod val="10000"/>
                </a:schemeClr>
              </a:solidFill>
              <a:latin typeface="Trebuchet MS" panose="020B0603020202020204" pitchFamily="34" charset="0"/>
            </a:endParaRPr>
          </a:p>
        </p:txBody>
      </p:sp>
      <p:pic>
        <p:nvPicPr>
          <p:cNvPr id="4" name="Picture 3">
            <a:extLst>
              <a:ext uri="{FF2B5EF4-FFF2-40B4-BE49-F238E27FC236}">
                <a16:creationId xmlns:a16="http://schemas.microsoft.com/office/drawing/2014/main" id="{91246D3A-8949-F027-58D0-8BA3A4A3550A}"/>
              </a:ext>
            </a:extLst>
          </p:cNvPr>
          <p:cNvPicPr>
            <a:picLocks noChangeAspect="1"/>
          </p:cNvPicPr>
          <p:nvPr/>
        </p:nvPicPr>
        <p:blipFill>
          <a:blip r:embed="rId6"/>
          <a:stretch>
            <a:fillRect/>
          </a:stretch>
        </p:blipFill>
        <p:spPr>
          <a:xfrm>
            <a:off x="457200" y="1295400"/>
            <a:ext cx="5686425" cy="1619250"/>
          </a:xfrm>
          <a:prstGeom prst="rect">
            <a:avLst/>
          </a:prstGeom>
        </p:spPr>
      </p:pic>
      <p:pic>
        <p:nvPicPr>
          <p:cNvPr id="7" name="Picture 6">
            <a:extLst>
              <a:ext uri="{FF2B5EF4-FFF2-40B4-BE49-F238E27FC236}">
                <a16:creationId xmlns:a16="http://schemas.microsoft.com/office/drawing/2014/main" id="{455E2E32-94ED-BF31-C613-546238E18AD4}"/>
              </a:ext>
            </a:extLst>
          </p:cNvPr>
          <p:cNvPicPr>
            <a:picLocks noChangeAspect="1"/>
          </p:cNvPicPr>
          <p:nvPr/>
        </p:nvPicPr>
        <p:blipFill>
          <a:blip r:embed="rId7"/>
          <a:stretch>
            <a:fillRect/>
          </a:stretch>
        </p:blipFill>
        <p:spPr>
          <a:xfrm>
            <a:off x="464127" y="4267200"/>
            <a:ext cx="7038975" cy="1952625"/>
          </a:xfrm>
          <a:prstGeom prst="rect">
            <a:avLst/>
          </a:prstGeom>
        </p:spPr>
      </p:pic>
    </p:spTree>
    <p:extLst>
      <p:ext uri="{BB962C8B-B14F-4D97-AF65-F5344CB8AC3E}">
        <p14:creationId xmlns:p14="http://schemas.microsoft.com/office/powerpoint/2010/main" val="1464240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Text Box 12">
            <a:extLst>
              <a:ext uri="{FF2B5EF4-FFF2-40B4-BE49-F238E27FC236}">
                <a16:creationId xmlns:a16="http://schemas.microsoft.com/office/drawing/2014/main" id="{AA527AA0-F0AF-4F95-9ABA-E8A471F611D5}"/>
              </a:ext>
            </a:extLst>
          </p:cNvPr>
          <p:cNvSpPr txBox="1">
            <a:spLocks noChangeArrowheads="1"/>
          </p:cNvSpPr>
          <p:nvPr/>
        </p:nvSpPr>
        <p:spPr bwMode="auto">
          <a:xfrm>
            <a:off x="384186" y="2516499"/>
            <a:ext cx="83756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a:spcBef>
                <a:spcPct val="0"/>
              </a:spcBef>
              <a:buClrTx/>
              <a:buSzTx/>
              <a:buNone/>
            </a:pPr>
            <a:r>
              <a:rPr lang="en-US" altLang="en-US" sz="1600" dirty="0">
                <a:solidFill>
                  <a:schemeClr val="accent4">
                    <a:lumMod val="10000"/>
                  </a:schemeClr>
                </a:solidFill>
                <a:latin typeface="Trebuchet MS" panose="020B0603020202020204" pitchFamily="34" charset="0"/>
              </a:rPr>
              <a:t>If you weren’t provided U you could calculate it. You would need to calculate the Reynolds Number for the inner and outer flows, then choose appropriate correlations for Nusselt Number (if laminar or turbulent) and the Prandtl Number.  </a:t>
            </a:r>
          </a:p>
        </p:txBody>
      </p:sp>
      <p:sp>
        <p:nvSpPr>
          <p:cNvPr id="6153" name="Text Box 13">
            <a:extLst>
              <a:ext uri="{FF2B5EF4-FFF2-40B4-BE49-F238E27FC236}">
                <a16:creationId xmlns:a16="http://schemas.microsoft.com/office/drawing/2014/main" id="{F29AFDD2-1FB1-4891-8DC1-D790A3198ADD}"/>
              </a:ext>
            </a:extLst>
          </p:cNvPr>
          <p:cNvSpPr txBox="1">
            <a:spLocks noChangeArrowheads="1"/>
          </p:cNvSpPr>
          <p:nvPr/>
        </p:nvSpPr>
        <p:spPr bwMode="auto">
          <a:xfrm>
            <a:off x="3200468" y="412008"/>
            <a:ext cx="27430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algn="ctr">
              <a:spcBef>
                <a:spcPct val="0"/>
              </a:spcBef>
              <a:buClrTx/>
              <a:buSzTx/>
              <a:buFontTx/>
              <a:buNone/>
            </a:pPr>
            <a:r>
              <a:rPr lang="en-US" altLang="en-US" dirty="0">
                <a:solidFill>
                  <a:schemeClr val="accent4">
                    <a:lumMod val="10000"/>
                  </a:schemeClr>
                </a:solidFill>
                <a:latin typeface="Trebuchet MS" panose="020B0603020202020204" pitchFamily="34" charset="0"/>
              </a:rPr>
              <a:t>EXAMPLE 11.1</a:t>
            </a:r>
            <a:endParaRPr lang="en-US" altLang="en-US" sz="3600" dirty="0">
              <a:solidFill>
                <a:schemeClr val="accent4">
                  <a:lumMod val="10000"/>
                </a:schemeClr>
              </a:solidFill>
              <a:latin typeface="Trebuchet MS" panose="020B0603020202020204" pitchFamily="34" charset="0"/>
            </a:endParaRPr>
          </a:p>
        </p:txBody>
      </p:sp>
      <p:pic>
        <p:nvPicPr>
          <p:cNvPr id="3" name="Picture 2">
            <a:extLst>
              <a:ext uri="{FF2B5EF4-FFF2-40B4-BE49-F238E27FC236}">
                <a16:creationId xmlns:a16="http://schemas.microsoft.com/office/drawing/2014/main" id="{8A6C4EE2-4BC8-BB39-ACB4-6E2637E1C8D9}"/>
              </a:ext>
            </a:extLst>
          </p:cNvPr>
          <p:cNvPicPr>
            <a:picLocks noChangeAspect="1"/>
          </p:cNvPicPr>
          <p:nvPr/>
        </p:nvPicPr>
        <p:blipFill>
          <a:blip r:embed="rId6"/>
          <a:stretch>
            <a:fillRect/>
          </a:stretch>
        </p:blipFill>
        <p:spPr>
          <a:xfrm>
            <a:off x="609600" y="1219200"/>
            <a:ext cx="6200775" cy="1104900"/>
          </a:xfrm>
          <a:prstGeom prst="rect">
            <a:avLst/>
          </a:prstGeom>
        </p:spPr>
      </p:pic>
      <p:pic>
        <p:nvPicPr>
          <p:cNvPr id="6" name="Picture 5">
            <a:extLst>
              <a:ext uri="{FF2B5EF4-FFF2-40B4-BE49-F238E27FC236}">
                <a16:creationId xmlns:a16="http://schemas.microsoft.com/office/drawing/2014/main" id="{FBB01D06-72BC-A511-0B34-90CC7076AF91}"/>
              </a:ext>
            </a:extLst>
          </p:cNvPr>
          <p:cNvPicPr>
            <a:picLocks noChangeAspect="1"/>
          </p:cNvPicPr>
          <p:nvPr/>
        </p:nvPicPr>
        <p:blipFill>
          <a:blip r:embed="rId7"/>
          <a:stretch>
            <a:fillRect/>
          </a:stretch>
        </p:blipFill>
        <p:spPr>
          <a:xfrm>
            <a:off x="1752600" y="3510505"/>
            <a:ext cx="6096000" cy="2698102"/>
          </a:xfrm>
          <a:prstGeom prst="rect">
            <a:avLst/>
          </a:prstGeom>
        </p:spPr>
      </p:pic>
    </p:spTree>
    <p:extLst>
      <p:ext uri="{BB962C8B-B14F-4D97-AF65-F5344CB8AC3E}">
        <p14:creationId xmlns:p14="http://schemas.microsoft.com/office/powerpoint/2010/main" val="1456675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Text Box 13">
            <a:extLst>
              <a:ext uri="{FF2B5EF4-FFF2-40B4-BE49-F238E27FC236}">
                <a16:creationId xmlns:a16="http://schemas.microsoft.com/office/drawing/2014/main" id="{F29AFDD2-1FB1-4891-8DC1-D790A3198ADD}"/>
              </a:ext>
            </a:extLst>
          </p:cNvPr>
          <p:cNvSpPr txBox="1">
            <a:spLocks noChangeArrowheads="1"/>
          </p:cNvSpPr>
          <p:nvPr/>
        </p:nvSpPr>
        <p:spPr bwMode="auto">
          <a:xfrm>
            <a:off x="3200468" y="412008"/>
            <a:ext cx="27430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algn="ctr">
              <a:spcBef>
                <a:spcPct val="0"/>
              </a:spcBef>
              <a:buClrTx/>
              <a:buSzTx/>
              <a:buFontTx/>
              <a:buNone/>
            </a:pPr>
            <a:r>
              <a:rPr lang="en-US" altLang="en-US" dirty="0">
                <a:solidFill>
                  <a:schemeClr val="accent4">
                    <a:lumMod val="10000"/>
                  </a:schemeClr>
                </a:solidFill>
                <a:latin typeface="Trebuchet MS" panose="020B0603020202020204" pitchFamily="34" charset="0"/>
              </a:rPr>
              <a:t>EXAMPLE 11.1</a:t>
            </a:r>
            <a:endParaRPr lang="en-US" altLang="en-US" sz="3600" dirty="0">
              <a:solidFill>
                <a:schemeClr val="accent4">
                  <a:lumMod val="10000"/>
                </a:schemeClr>
              </a:solidFill>
              <a:latin typeface="Trebuchet MS" panose="020B0603020202020204" pitchFamily="34" charset="0"/>
            </a:endParaRPr>
          </a:p>
        </p:txBody>
      </p:sp>
      <p:pic>
        <p:nvPicPr>
          <p:cNvPr id="4" name="Picture 3">
            <a:extLst>
              <a:ext uri="{FF2B5EF4-FFF2-40B4-BE49-F238E27FC236}">
                <a16:creationId xmlns:a16="http://schemas.microsoft.com/office/drawing/2014/main" id="{8AC3369C-52C9-9EAB-5792-D7431F458997}"/>
              </a:ext>
            </a:extLst>
          </p:cNvPr>
          <p:cNvPicPr>
            <a:picLocks noChangeAspect="1"/>
          </p:cNvPicPr>
          <p:nvPr/>
        </p:nvPicPr>
        <p:blipFill>
          <a:blip r:embed="rId6"/>
          <a:stretch>
            <a:fillRect/>
          </a:stretch>
        </p:blipFill>
        <p:spPr>
          <a:xfrm>
            <a:off x="785812" y="1147762"/>
            <a:ext cx="7572375" cy="4562475"/>
          </a:xfrm>
          <a:prstGeom prst="rect">
            <a:avLst/>
          </a:prstGeom>
        </p:spPr>
      </p:pic>
    </p:spTree>
    <p:extLst>
      <p:ext uri="{BB962C8B-B14F-4D97-AF65-F5344CB8AC3E}">
        <p14:creationId xmlns:p14="http://schemas.microsoft.com/office/powerpoint/2010/main" val="1144120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Text Box 13">
            <a:extLst>
              <a:ext uri="{FF2B5EF4-FFF2-40B4-BE49-F238E27FC236}">
                <a16:creationId xmlns:a16="http://schemas.microsoft.com/office/drawing/2014/main" id="{F29AFDD2-1FB1-4891-8DC1-D790A3198ADD}"/>
              </a:ext>
            </a:extLst>
          </p:cNvPr>
          <p:cNvSpPr txBox="1">
            <a:spLocks noChangeArrowheads="1"/>
          </p:cNvSpPr>
          <p:nvPr/>
        </p:nvSpPr>
        <p:spPr bwMode="auto">
          <a:xfrm>
            <a:off x="3200468" y="412008"/>
            <a:ext cx="27430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algn="ctr">
              <a:spcBef>
                <a:spcPct val="0"/>
              </a:spcBef>
              <a:buClrTx/>
              <a:buSzTx/>
              <a:buFontTx/>
              <a:buNone/>
            </a:pPr>
            <a:r>
              <a:rPr lang="en-US" altLang="en-US" dirty="0">
                <a:solidFill>
                  <a:schemeClr val="accent4">
                    <a:lumMod val="10000"/>
                  </a:schemeClr>
                </a:solidFill>
                <a:latin typeface="Trebuchet MS" panose="020B0603020202020204" pitchFamily="34" charset="0"/>
              </a:rPr>
              <a:t>EXAMPLE 11.1</a:t>
            </a:r>
            <a:endParaRPr lang="en-US" altLang="en-US" sz="3600" dirty="0">
              <a:solidFill>
                <a:schemeClr val="accent4">
                  <a:lumMod val="10000"/>
                </a:schemeClr>
              </a:solidFill>
              <a:latin typeface="Trebuchet MS" panose="020B0603020202020204" pitchFamily="34" charset="0"/>
            </a:endParaRPr>
          </a:p>
        </p:txBody>
      </p:sp>
      <p:pic>
        <p:nvPicPr>
          <p:cNvPr id="3" name="Picture 2">
            <a:extLst>
              <a:ext uri="{FF2B5EF4-FFF2-40B4-BE49-F238E27FC236}">
                <a16:creationId xmlns:a16="http://schemas.microsoft.com/office/drawing/2014/main" id="{7CD6BF2A-8D69-00C3-BF5D-BA0C5F760223}"/>
              </a:ext>
            </a:extLst>
          </p:cNvPr>
          <p:cNvPicPr>
            <a:picLocks noChangeAspect="1"/>
          </p:cNvPicPr>
          <p:nvPr/>
        </p:nvPicPr>
        <p:blipFill>
          <a:blip r:embed="rId6"/>
          <a:stretch>
            <a:fillRect/>
          </a:stretch>
        </p:blipFill>
        <p:spPr>
          <a:xfrm>
            <a:off x="381000" y="1304925"/>
            <a:ext cx="5181600" cy="1114425"/>
          </a:xfrm>
          <a:prstGeom prst="rect">
            <a:avLst/>
          </a:prstGeom>
        </p:spPr>
      </p:pic>
      <p:pic>
        <p:nvPicPr>
          <p:cNvPr id="5" name="Picture 4">
            <a:extLst>
              <a:ext uri="{FF2B5EF4-FFF2-40B4-BE49-F238E27FC236}">
                <a16:creationId xmlns:a16="http://schemas.microsoft.com/office/drawing/2014/main" id="{AD2FAC72-8074-8271-461D-CD967950B42D}"/>
              </a:ext>
            </a:extLst>
          </p:cNvPr>
          <p:cNvPicPr>
            <a:picLocks noChangeAspect="1"/>
          </p:cNvPicPr>
          <p:nvPr/>
        </p:nvPicPr>
        <p:blipFill>
          <a:blip r:embed="rId7"/>
          <a:stretch>
            <a:fillRect/>
          </a:stretch>
        </p:blipFill>
        <p:spPr>
          <a:xfrm>
            <a:off x="397164" y="2524125"/>
            <a:ext cx="6438900" cy="1057275"/>
          </a:xfrm>
          <a:prstGeom prst="rect">
            <a:avLst/>
          </a:prstGeom>
        </p:spPr>
      </p:pic>
      <p:sp>
        <p:nvSpPr>
          <p:cNvPr id="6" name="Text Box 12">
            <a:extLst>
              <a:ext uri="{FF2B5EF4-FFF2-40B4-BE49-F238E27FC236}">
                <a16:creationId xmlns:a16="http://schemas.microsoft.com/office/drawing/2014/main" id="{A3A2F20E-DE24-73C8-257A-156C4F94E1C1}"/>
              </a:ext>
            </a:extLst>
          </p:cNvPr>
          <p:cNvSpPr txBox="1">
            <a:spLocks noChangeArrowheads="1"/>
          </p:cNvSpPr>
          <p:nvPr/>
        </p:nvSpPr>
        <p:spPr bwMode="auto">
          <a:xfrm>
            <a:off x="371213" y="4114800"/>
            <a:ext cx="837562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a:spcBef>
                <a:spcPct val="0"/>
              </a:spcBef>
              <a:buClrTx/>
              <a:buSzTx/>
              <a:buNone/>
            </a:pPr>
            <a:r>
              <a:rPr lang="en-US" altLang="en-US" sz="2000" dirty="0">
                <a:solidFill>
                  <a:schemeClr val="accent4">
                    <a:lumMod val="10000"/>
                  </a:schemeClr>
                </a:solidFill>
                <a:latin typeface="Trebuchet MS" panose="020B0603020202020204" pitchFamily="34" charset="0"/>
              </a:rPr>
              <a:t>Our chart for U says a concentric tube heat exchanger between oil and water should be U = 110-350 W/m</a:t>
            </a:r>
            <a:r>
              <a:rPr lang="en-US" altLang="en-US" sz="2000" baseline="30000" dirty="0">
                <a:solidFill>
                  <a:schemeClr val="accent4">
                    <a:lumMod val="10000"/>
                  </a:schemeClr>
                </a:solidFill>
                <a:latin typeface="Trebuchet MS" panose="020B0603020202020204" pitchFamily="34" charset="0"/>
              </a:rPr>
              <a:t>2</a:t>
            </a:r>
            <a:r>
              <a:rPr lang="en-US" altLang="en-US" sz="2000" dirty="0">
                <a:solidFill>
                  <a:schemeClr val="accent4">
                    <a:lumMod val="10000"/>
                  </a:schemeClr>
                </a:solidFill>
                <a:latin typeface="Trebuchet MS" panose="020B0603020202020204" pitchFamily="34" charset="0"/>
              </a:rPr>
              <a:t>K. But in this case with the oil flow being laminar (and with a very low convection coefficient) the overall heat transfer coefficient is *much* lower. </a:t>
            </a:r>
          </a:p>
        </p:txBody>
      </p:sp>
    </p:spTree>
    <p:extLst>
      <p:ext uri="{BB962C8B-B14F-4D97-AF65-F5344CB8AC3E}">
        <p14:creationId xmlns:p14="http://schemas.microsoft.com/office/powerpoint/2010/main" val="3726623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Text Box 13">
            <a:extLst>
              <a:ext uri="{FF2B5EF4-FFF2-40B4-BE49-F238E27FC236}">
                <a16:creationId xmlns:a16="http://schemas.microsoft.com/office/drawing/2014/main" id="{F29AFDD2-1FB1-4891-8DC1-D790A3198ADD}"/>
              </a:ext>
            </a:extLst>
          </p:cNvPr>
          <p:cNvSpPr txBox="1">
            <a:spLocks noChangeArrowheads="1"/>
          </p:cNvSpPr>
          <p:nvPr/>
        </p:nvSpPr>
        <p:spPr bwMode="auto">
          <a:xfrm>
            <a:off x="3200468" y="412008"/>
            <a:ext cx="27430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algn="ctr">
              <a:spcBef>
                <a:spcPct val="0"/>
              </a:spcBef>
              <a:buClrTx/>
              <a:buSzTx/>
              <a:buFontTx/>
              <a:buNone/>
            </a:pPr>
            <a:r>
              <a:rPr lang="en-US" altLang="en-US" dirty="0">
                <a:solidFill>
                  <a:schemeClr val="accent4">
                    <a:lumMod val="10000"/>
                  </a:schemeClr>
                </a:solidFill>
                <a:latin typeface="Trebuchet MS" panose="020B0603020202020204" pitchFamily="34" charset="0"/>
              </a:rPr>
              <a:t>EXAMPLE 11.1</a:t>
            </a:r>
            <a:endParaRPr lang="en-US" altLang="en-US" sz="3600" dirty="0">
              <a:solidFill>
                <a:schemeClr val="accent4">
                  <a:lumMod val="10000"/>
                </a:schemeClr>
              </a:solidFill>
              <a:latin typeface="Trebuchet MS" panose="020B0603020202020204" pitchFamily="34" charset="0"/>
            </a:endParaRPr>
          </a:p>
        </p:txBody>
      </p:sp>
      <p:sp>
        <p:nvSpPr>
          <p:cNvPr id="6" name="Text Box 12">
            <a:extLst>
              <a:ext uri="{FF2B5EF4-FFF2-40B4-BE49-F238E27FC236}">
                <a16:creationId xmlns:a16="http://schemas.microsoft.com/office/drawing/2014/main" id="{A3A2F20E-DE24-73C8-257A-156C4F94E1C1}"/>
              </a:ext>
            </a:extLst>
          </p:cNvPr>
          <p:cNvSpPr txBox="1">
            <a:spLocks noChangeArrowheads="1"/>
          </p:cNvSpPr>
          <p:nvPr/>
        </p:nvSpPr>
        <p:spPr bwMode="auto">
          <a:xfrm>
            <a:off x="384186" y="1143000"/>
            <a:ext cx="837562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a:spcBef>
                <a:spcPct val="0"/>
              </a:spcBef>
              <a:buClrTx/>
              <a:buSzTx/>
              <a:buNone/>
            </a:pPr>
            <a:r>
              <a:rPr lang="en-US" altLang="en-US" sz="2000" dirty="0">
                <a:solidFill>
                  <a:schemeClr val="accent4">
                    <a:lumMod val="10000"/>
                  </a:schemeClr>
                </a:solidFill>
                <a:latin typeface="Trebuchet MS" panose="020B0603020202020204" pitchFamily="34" charset="0"/>
              </a:rPr>
              <a:t>Let’s calculate the heat exchanger effectiveness for this problem as well. </a:t>
            </a:r>
          </a:p>
          <a:p>
            <a:pPr>
              <a:spcBef>
                <a:spcPct val="0"/>
              </a:spcBef>
              <a:buClrTx/>
              <a:buSzTx/>
              <a:buNone/>
            </a:pPr>
            <a:endParaRPr lang="en-US" altLang="en-US" sz="2000" dirty="0">
              <a:solidFill>
                <a:schemeClr val="accent4">
                  <a:lumMod val="10000"/>
                </a:schemeClr>
              </a:solidFill>
              <a:latin typeface="Trebuchet MS" panose="020B0603020202020204" pitchFamily="34" charset="0"/>
            </a:endParaRPr>
          </a:p>
          <a:p>
            <a:pPr>
              <a:spcBef>
                <a:spcPct val="0"/>
              </a:spcBef>
              <a:buClrTx/>
              <a:buSzTx/>
              <a:buNone/>
            </a:pPr>
            <a:r>
              <a:rPr lang="en-US" altLang="en-US" sz="2000" dirty="0">
                <a:solidFill>
                  <a:schemeClr val="accent4">
                    <a:lumMod val="10000"/>
                  </a:schemeClr>
                </a:solidFill>
                <a:latin typeface="Trebuchet MS" panose="020B0603020202020204" pitchFamily="34" charset="0"/>
              </a:rPr>
              <a:t>				or</a:t>
            </a:r>
          </a:p>
          <a:p>
            <a:pPr>
              <a:spcBef>
                <a:spcPct val="0"/>
              </a:spcBef>
              <a:buClrTx/>
              <a:buSzTx/>
              <a:buNone/>
            </a:pPr>
            <a:endParaRPr lang="en-US" altLang="en-US" sz="2000" dirty="0">
              <a:solidFill>
                <a:schemeClr val="accent4">
                  <a:lumMod val="10000"/>
                </a:schemeClr>
              </a:solidFill>
              <a:latin typeface="Trebuchet MS" panose="020B0603020202020204" pitchFamily="34" charset="0"/>
            </a:endParaRPr>
          </a:p>
          <a:p>
            <a:pPr>
              <a:spcBef>
                <a:spcPct val="0"/>
              </a:spcBef>
              <a:buClrTx/>
              <a:buSzTx/>
              <a:buNone/>
            </a:pPr>
            <a:r>
              <a:rPr lang="en-US" altLang="en-US" sz="2000" dirty="0">
                <a:solidFill>
                  <a:schemeClr val="accent4">
                    <a:lumMod val="10000"/>
                  </a:schemeClr>
                </a:solidFill>
                <a:latin typeface="Trebuchet MS" panose="020B0603020202020204" pitchFamily="34" charset="0"/>
              </a:rPr>
              <a:t>But since we already know the heat transfer rate we can also use the equation:</a:t>
            </a:r>
          </a:p>
          <a:p>
            <a:pPr>
              <a:spcBef>
                <a:spcPct val="0"/>
              </a:spcBef>
              <a:buClrTx/>
              <a:buSzTx/>
              <a:buNone/>
            </a:pPr>
            <a:endParaRPr lang="en-US" altLang="en-US" sz="2000" dirty="0">
              <a:solidFill>
                <a:schemeClr val="accent4">
                  <a:lumMod val="10000"/>
                </a:schemeClr>
              </a:solidFill>
              <a:latin typeface="Trebuchet MS" panose="020B0603020202020204" pitchFamily="34" charset="0"/>
            </a:endParaRPr>
          </a:p>
          <a:p>
            <a:pPr>
              <a:spcBef>
                <a:spcPct val="0"/>
              </a:spcBef>
              <a:buClrTx/>
              <a:buSzTx/>
              <a:buNone/>
            </a:pPr>
            <a:endParaRPr lang="en-US" altLang="en-US" sz="2000" dirty="0">
              <a:solidFill>
                <a:schemeClr val="accent4">
                  <a:lumMod val="10000"/>
                </a:schemeClr>
              </a:solidFill>
              <a:latin typeface="Trebuchet MS" panose="020B0603020202020204" pitchFamily="34" charset="0"/>
            </a:endParaRPr>
          </a:p>
          <a:p>
            <a:pPr>
              <a:spcBef>
                <a:spcPct val="0"/>
              </a:spcBef>
              <a:buClrTx/>
              <a:buSzTx/>
              <a:buNone/>
            </a:pPr>
            <a:endParaRPr lang="en-US" altLang="en-US" sz="2000" dirty="0">
              <a:solidFill>
                <a:schemeClr val="accent4">
                  <a:lumMod val="10000"/>
                </a:schemeClr>
              </a:solidFill>
              <a:latin typeface="Trebuchet MS" panose="020B0603020202020204" pitchFamily="34" charset="0"/>
            </a:endParaRPr>
          </a:p>
          <a:p>
            <a:pPr>
              <a:spcBef>
                <a:spcPct val="0"/>
              </a:spcBef>
              <a:buClrTx/>
              <a:buSzTx/>
              <a:buNone/>
            </a:pPr>
            <a:r>
              <a:rPr lang="en-US" altLang="en-US" sz="2000" dirty="0">
                <a:solidFill>
                  <a:schemeClr val="accent4">
                    <a:lumMod val="10000"/>
                  </a:schemeClr>
                </a:solidFill>
                <a:latin typeface="Trebuchet MS" panose="020B0603020202020204" pitchFamily="34" charset="0"/>
              </a:rPr>
              <a:t>Running some equations in EES……</a:t>
            </a:r>
          </a:p>
          <a:p>
            <a:pPr>
              <a:spcBef>
                <a:spcPct val="0"/>
              </a:spcBef>
              <a:buClrTx/>
              <a:buSzTx/>
              <a:buNone/>
            </a:pPr>
            <a:r>
              <a:rPr lang="en-US" altLang="en-US" sz="2000" dirty="0">
                <a:solidFill>
                  <a:schemeClr val="accent4">
                    <a:lumMod val="10000"/>
                  </a:schemeClr>
                </a:solidFill>
                <a:latin typeface="Trebuchet MS" panose="020B0603020202020204" pitchFamily="34" charset="0"/>
              </a:rPr>
              <a:t>	</a:t>
            </a:r>
          </a:p>
        </p:txBody>
      </p:sp>
      <p:pic>
        <p:nvPicPr>
          <p:cNvPr id="4" name="Picture 3">
            <a:extLst>
              <a:ext uri="{FF2B5EF4-FFF2-40B4-BE49-F238E27FC236}">
                <a16:creationId xmlns:a16="http://schemas.microsoft.com/office/drawing/2014/main" id="{8AB6B806-EEDA-4E79-D5B3-189B73E7E06E}"/>
              </a:ext>
            </a:extLst>
          </p:cNvPr>
          <p:cNvPicPr>
            <a:picLocks noChangeAspect="1"/>
          </p:cNvPicPr>
          <p:nvPr/>
        </p:nvPicPr>
        <p:blipFill>
          <a:blip r:embed="rId6"/>
          <a:stretch>
            <a:fillRect/>
          </a:stretch>
        </p:blipFill>
        <p:spPr>
          <a:xfrm>
            <a:off x="1524000" y="1910404"/>
            <a:ext cx="1847850" cy="695325"/>
          </a:xfrm>
          <a:prstGeom prst="rect">
            <a:avLst/>
          </a:prstGeom>
        </p:spPr>
      </p:pic>
      <p:pic>
        <p:nvPicPr>
          <p:cNvPr id="8" name="Picture 7">
            <a:extLst>
              <a:ext uri="{FF2B5EF4-FFF2-40B4-BE49-F238E27FC236}">
                <a16:creationId xmlns:a16="http://schemas.microsoft.com/office/drawing/2014/main" id="{9F5402A4-E34A-E13C-67F5-099BD8E7D204}"/>
              </a:ext>
            </a:extLst>
          </p:cNvPr>
          <p:cNvPicPr>
            <a:picLocks noChangeAspect="1"/>
          </p:cNvPicPr>
          <p:nvPr/>
        </p:nvPicPr>
        <p:blipFill>
          <a:blip r:embed="rId7"/>
          <a:stretch>
            <a:fillRect/>
          </a:stretch>
        </p:blipFill>
        <p:spPr>
          <a:xfrm>
            <a:off x="5014840" y="1938690"/>
            <a:ext cx="1857375" cy="676275"/>
          </a:xfrm>
          <a:prstGeom prst="rect">
            <a:avLst/>
          </a:prstGeom>
        </p:spPr>
      </p:pic>
      <p:pic>
        <p:nvPicPr>
          <p:cNvPr id="10" name="Picture 9">
            <a:extLst>
              <a:ext uri="{FF2B5EF4-FFF2-40B4-BE49-F238E27FC236}">
                <a16:creationId xmlns:a16="http://schemas.microsoft.com/office/drawing/2014/main" id="{7452EF6F-3AB8-5991-1A49-3222D5711F28}"/>
              </a:ext>
            </a:extLst>
          </p:cNvPr>
          <p:cNvPicPr>
            <a:picLocks noChangeAspect="1"/>
          </p:cNvPicPr>
          <p:nvPr/>
        </p:nvPicPr>
        <p:blipFill>
          <a:blip r:embed="rId8"/>
          <a:stretch>
            <a:fillRect/>
          </a:stretch>
        </p:blipFill>
        <p:spPr>
          <a:xfrm>
            <a:off x="3505200" y="3220155"/>
            <a:ext cx="1847850" cy="381000"/>
          </a:xfrm>
          <a:prstGeom prst="rect">
            <a:avLst/>
          </a:prstGeom>
        </p:spPr>
      </p:pic>
    </p:spTree>
    <p:extLst>
      <p:ext uri="{BB962C8B-B14F-4D97-AF65-F5344CB8AC3E}">
        <p14:creationId xmlns:p14="http://schemas.microsoft.com/office/powerpoint/2010/main" val="3294664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Text Box 13">
            <a:extLst>
              <a:ext uri="{FF2B5EF4-FFF2-40B4-BE49-F238E27FC236}">
                <a16:creationId xmlns:a16="http://schemas.microsoft.com/office/drawing/2014/main" id="{F29AFDD2-1FB1-4891-8DC1-D790A3198ADD}"/>
              </a:ext>
            </a:extLst>
          </p:cNvPr>
          <p:cNvSpPr txBox="1">
            <a:spLocks noChangeArrowheads="1"/>
          </p:cNvSpPr>
          <p:nvPr/>
        </p:nvSpPr>
        <p:spPr bwMode="auto">
          <a:xfrm>
            <a:off x="3200468" y="412008"/>
            <a:ext cx="27430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algn="ctr">
              <a:spcBef>
                <a:spcPct val="0"/>
              </a:spcBef>
              <a:buClrTx/>
              <a:buSzTx/>
              <a:buFontTx/>
              <a:buNone/>
            </a:pPr>
            <a:r>
              <a:rPr lang="en-US" altLang="en-US" dirty="0">
                <a:solidFill>
                  <a:schemeClr val="accent4">
                    <a:lumMod val="10000"/>
                  </a:schemeClr>
                </a:solidFill>
                <a:latin typeface="Trebuchet MS" panose="020B0603020202020204" pitchFamily="34" charset="0"/>
              </a:rPr>
              <a:t>EXAMPLE 11.1</a:t>
            </a:r>
            <a:endParaRPr lang="en-US" altLang="en-US" sz="3600" dirty="0">
              <a:solidFill>
                <a:schemeClr val="accent4">
                  <a:lumMod val="10000"/>
                </a:schemeClr>
              </a:solidFill>
              <a:latin typeface="Trebuchet MS" panose="020B0603020202020204" pitchFamily="34" charset="0"/>
            </a:endParaRPr>
          </a:p>
        </p:txBody>
      </p:sp>
      <p:sp>
        <p:nvSpPr>
          <p:cNvPr id="6" name="Text Box 12">
            <a:extLst>
              <a:ext uri="{FF2B5EF4-FFF2-40B4-BE49-F238E27FC236}">
                <a16:creationId xmlns:a16="http://schemas.microsoft.com/office/drawing/2014/main" id="{A3A2F20E-DE24-73C8-257A-156C4F94E1C1}"/>
              </a:ext>
            </a:extLst>
          </p:cNvPr>
          <p:cNvSpPr txBox="1">
            <a:spLocks noChangeArrowheads="1"/>
          </p:cNvSpPr>
          <p:nvPr/>
        </p:nvSpPr>
        <p:spPr bwMode="auto">
          <a:xfrm>
            <a:off x="384186" y="1143000"/>
            <a:ext cx="837562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a:spcBef>
                <a:spcPct val="0"/>
              </a:spcBef>
              <a:buClrTx/>
              <a:buSzTx/>
              <a:buNone/>
            </a:pPr>
            <a:endParaRPr lang="en-US" altLang="en-US" sz="2000" dirty="0">
              <a:solidFill>
                <a:schemeClr val="accent4">
                  <a:lumMod val="10000"/>
                </a:schemeClr>
              </a:solidFill>
              <a:latin typeface="Trebuchet MS" panose="020B0603020202020204" pitchFamily="34" charset="0"/>
            </a:endParaRPr>
          </a:p>
          <a:p>
            <a:pPr>
              <a:spcBef>
                <a:spcPct val="0"/>
              </a:spcBef>
              <a:buClrTx/>
              <a:buSzTx/>
              <a:buNone/>
            </a:pPr>
            <a:endParaRPr lang="en-US" altLang="en-US" sz="2000" dirty="0">
              <a:solidFill>
                <a:schemeClr val="accent4">
                  <a:lumMod val="10000"/>
                </a:schemeClr>
              </a:solidFill>
              <a:latin typeface="Trebuchet MS" panose="020B0603020202020204" pitchFamily="34" charset="0"/>
            </a:endParaRPr>
          </a:p>
          <a:p>
            <a:pPr>
              <a:spcBef>
                <a:spcPct val="0"/>
              </a:spcBef>
              <a:buClrTx/>
              <a:buSzTx/>
              <a:buNone/>
            </a:pPr>
            <a:r>
              <a:rPr lang="en-US" altLang="en-US" sz="2000" dirty="0">
                <a:solidFill>
                  <a:schemeClr val="accent4">
                    <a:lumMod val="10000"/>
                  </a:schemeClr>
                </a:solidFill>
                <a:latin typeface="Trebuchet MS" panose="020B0603020202020204" pitchFamily="34" charset="0"/>
              </a:rPr>
              <a:t>	</a:t>
            </a:r>
          </a:p>
        </p:txBody>
      </p:sp>
      <p:pic>
        <p:nvPicPr>
          <p:cNvPr id="15" name="Picture 14">
            <a:extLst>
              <a:ext uri="{FF2B5EF4-FFF2-40B4-BE49-F238E27FC236}">
                <a16:creationId xmlns:a16="http://schemas.microsoft.com/office/drawing/2014/main" id="{FD49E175-F1BB-E471-013A-1DFBD6B8F0EC}"/>
              </a:ext>
            </a:extLst>
          </p:cNvPr>
          <p:cNvPicPr>
            <a:picLocks noChangeAspect="1"/>
          </p:cNvPicPr>
          <p:nvPr/>
        </p:nvPicPr>
        <p:blipFill>
          <a:blip r:embed="rId6"/>
          <a:stretch>
            <a:fillRect/>
          </a:stretch>
        </p:blipFill>
        <p:spPr>
          <a:xfrm>
            <a:off x="544087" y="996783"/>
            <a:ext cx="2533650" cy="3819525"/>
          </a:xfrm>
          <a:prstGeom prst="rect">
            <a:avLst/>
          </a:prstGeom>
        </p:spPr>
      </p:pic>
      <p:pic>
        <p:nvPicPr>
          <p:cNvPr id="17" name="Picture 16">
            <a:extLst>
              <a:ext uri="{FF2B5EF4-FFF2-40B4-BE49-F238E27FC236}">
                <a16:creationId xmlns:a16="http://schemas.microsoft.com/office/drawing/2014/main" id="{35F39C6D-CBFE-3608-BCB9-98A5E5F5FAE8}"/>
              </a:ext>
            </a:extLst>
          </p:cNvPr>
          <p:cNvPicPr>
            <a:picLocks noChangeAspect="1"/>
          </p:cNvPicPr>
          <p:nvPr/>
        </p:nvPicPr>
        <p:blipFill>
          <a:blip r:embed="rId7"/>
          <a:stretch>
            <a:fillRect/>
          </a:stretch>
        </p:blipFill>
        <p:spPr>
          <a:xfrm>
            <a:off x="3553816" y="1076600"/>
            <a:ext cx="3486150" cy="2057400"/>
          </a:xfrm>
          <a:prstGeom prst="rect">
            <a:avLst/>
          </a:prstGeom>
        </p:spPr>
      </p:pic>
      <p:pic>
        <p:nvPicPr>
          <p:cNvPr id="19" name="Picture 18">
            <a:extLst>
              <a:ext uri="{FF2B5EF4-FFF2-40B4-BE49-F238E27FC236}">
                <a16:creationId xmlns:a16="http://schemas.microsoft.com/office/drawing/2014/main" id="{EA1581F2-DA10-F120-5557-59E8B562238A}"/>
              </a:ext>
            </a:extLst>
          </p:cNvPr>
          <p:cNvPicPr>
            <a:picLocks noChangeAspect="1"/>
          </p:cNvPicPr>
          <p:nvPr/>
        </p:nvPicPr>
        <p:blipFill>
          <a:blip r:embed="rId8"/>
          <a:stretch>
            <a:fillRect/>
          </a:stretch>
        </p:blipFill>
        <p:spPr>
          <a:xfrm>
            <a:off x="2819399" y="3957708"/>
            <a:ext cx="6326459" cy="2900291"/>
          </a:xfrm>
          <a:prstGeom prst="rect">
            <a:avLst/>
          </a:prstGeom>
        </p:spPr>
      </p:pic>
    </p:spTree>
    <p:extLst>
      <p:ext uri="{BB962C8B-B14F-4D97-AF65-F5344CB8AC3E}">
        <p14:creationId xmlns:p14="http://schemas.microsoft.com/office/powerpoint/2010/main" val="1253457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Text Box 12">
            <a:extLst>
              <a:ext uri="{FF2B5EF4-FFF2-40B4-BE49-F238E27FC236}">
                <a16:creationId xmlns:a16="http://schemas.microsoft.com/office/drawing/2014/main" id="{AA527AA0-F0AF-4F95-9ABA-E8A471F611D5}"/>
              </a:ext>
            </a:extLst>
          </p:cNvPr>
          <p:cNvSpPr txBox="1">
            <a:spLocks noChangeArrowheads="1"/>
          </p:cNvSpPr>
          <p:nvPr/>
        </p:nvSpPr>
        <p:spPr bwMode="auto">
          <a:xfrm>
            <a:off x="768377" y="1089905"/>
            <a:ext cx="83756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a:spcBef>
                <a:spcPct val="0"/>
              </a:spcBef>
              <a:buClrTx/>
              <a:buSzTx/>
              <a:buNone/>
            </a:pPr>
            <a:r>
              <a:rPr lang="en-US" altLang="en-US" sz="2000" dirty="0">
                <a:solidFill>
                  <a:schemeClr val="accent4">
                    <a:lumMod val="10000"/>
                  </a:schemeClr>
                </a:solidFill>
                <a:latin typeface="Trebuchet MS" panose="020B0603020202020204" pitchFamily="34" charset="0"/>
              </a:rPr>
              <a:t>Parallel Flow (wrong)			Counterflow</a:t>
            </a:r>
          </a:p>
        </p:txBody>
      </p:sp>
      <p:sp>
        <p:nvSpPr>
          <p:cNvPr id="6153" name="Text Box 13">
            <a:extLst>
              <a:ext uri="{FF2B5EF4-FFF2-40B4-BE49-F238E27FC236}">
                <a16:creationId xmlns:a16="http://schemas.microsoft.com/office/drawing/2014/main" id="{F29AFDD2-1FB1-4891-8DC1-D790A3198ADD}"/>
              </a:ext>
            </a:extLst>
          </p:cNvPr>
          <p:cNvSpPr txBox="1">
            <a:spLocks noChangeArrowheads="1"/>
          </p:cNvSpPr>
          <p:nvPr/>
        </p:nvSpPr>
        <p:spPr bwMode="auto">
          <a:xfrm>
            <a:off x="985264" y="412008"/>
            <a:ext cx="71735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algn="ctr">
              <a:spcBef>
                <a:spcPct val="0"/>
              </a:spcBef>
              <a:buClrTx/>
              <a:buSzTx/>
              <a:buFontTx/>
              <a:buNone/>
            </a:pPr>
            <a:r>
              <a:rPr lang="en-US" altLang="en-US" dirty="0">
                <a:solidFill>
                  <a:schemeClr val="accent4">
                    <a:lumMod val="10000"/>
                  </a:schemeClr>
                </a:solidFill>
                <a:latin typeface="Trebuchet MS" panose="020B0603020202020204" pitchFamily="34" charset="0"/>
              </a:rPr>
              <a:t>CONCENTRIC TUBE HEAT EXCHANGERS</a:t>
            </a:r>
            <a:endParaRPr lang="en-US" altLang="en-US" sz="2800" dirty="0">
              <a:solidFill>
                <a:schemeClr val="accent4">
                  <a:lumMod val="10000"/>
                </a:schemeClr>
              </a:solidFill>
              <a:latin typeface="Trebuchet MS" panose="020B0603020202020204" pitchFamily="34" charset="0"/>
            </a:endParaRPr>
          </a:p>
        </p:txBody>
      </p:sp>
      <p:pic>
        <p:nvPicPr>
          <p:cNvPr id="4" name="Picture 3">
            <a:extLst>
              <a:ext uri="{FF2B5EF4-FFF2-40B4-BE49-F238E27FC236}">
                <a16:creationId xmlns:a16="http://schemas.microsoft.com/office/drawing/2014/main" id="{142657E5-483C-A42C-2471-107000EB04D3}"/>
              </a:ext>
            </a:extLst>
          </p:cNvPr>
          <p:cNvPicPr>
            <a:picLocks noChangeAspect="1"/>
          </p:cNvPicPr>
          <p:nvPr/>
        </p:nvPicPr>
        <p:blipFill>
          <a:blip r:embed="rId6"/>
          <a:stretch>
            <a:fillRect/>
          </a:stretch>
        </p:blipFill>
        <p:spPr>
          <a:xfrm>
            <a:off x="452069" y="1524000"/>
            <a:ext cx="3571875" cy="1333500"/>
          </a:xfrm>
          <a:prstGeom prst="rect">
            <a:avLst/>
          </a:prstGeom>
        </p:spPr>
      </p:pic>
      <p:pic>
        <p:nvPicPr>
          <p:cNvPr id="6" name="Picture 5">
            <a:extLst>
              <a:ext uri="{FF2B5EF4-FFF2-40B4-BE49-F238E27FC236}">
                <a16:creationId xmlns:a16="http://schemas.microsoft.com/office/drawing/2014/main" id="{B5AEE88A-73FA-C131-B86C-AF1E001A2717}"/>
              </a:ext>
            </a:extLst>
          </p:cNvPr>
          <p:cNvPicPr>
            <a:picLocks noChangeAspect="1"/>
          </p:cNvPicPr>
          <p:nvPr/>
        </p:nvPicPr>
        <p:blipFill>
          <a:blip r:embed="rId7"/>
          <a:stretch>
            <a:fillRect/>
          </a:stretch>
        </p:blipFill>
        <p:spPr>
          <a:xfrm>
            <a:off x="4876800" y="1447800"/>
            <a:ext cx="3457575" cy="1285875"/>
          </a:xfrm>
          <a:prstGeom prst="rect">
            <a:avLst/>
          </a:prstGeom>
        </p:spPr>
      </p:pic>
      <p:pic>
        <p:nvPicPr>
          <p:cNvPr id="7" name="Picture 6">
            <a:extLst>
              <a:ext uri="{FF2B5EF4-FFF2-40B4-BE49-F238E27FC236}">
                <a16:creationId xmlns:a16="http://schemas.microsoft.com/office/drawing/2014/main" id="{DC9F3427-AE60-29E8-39A6-C4BEA0040427}"/>
              </a:ext>
            </a:extLst>
          </p:cNvPr>
          <p:cNvPicPr>
            <a:picLocks noChangeAspect="1"/>
          </p:cNvPicPr>
          <p:nvPr/>
        </p:nvPicPr>
        <p:blipFill>
          <a:blip r:embed="rId8"/>
          <a:stretch>
            <a:fillRect/>
          </a:stretch>
        </p:blipFill>
        <p:spPr>
          <a:xfrm>
            <a:off x="457200" y="2819400"/>
            <a:ext cx="3539331" cy="3516248"/>
          </a:xfrm>
          <a:prstGeom prst="rect">
            <a:avLst/>
          </a:prstGeom>
        </p:spPr>
      </p:pic>
      <p:pic>
        <p:nvPicPr>
          <p:cNvPr id="8" name="Picture 7">
            <a:extLst>
              <a:ext uri="{FF2B5EF4-FFF2-40B4-BE49-F238E27FC236}">
                <a16:creationId xmlns:a16="http://schemas.microsoft.com/office/drawing/2014/main" id="{4DB30A3C-75C2-4DB8-2C8F-5C5D93B29B84}"/>
              </a:ext>
            </a:extLst>
          </p:cNvPr>
          <p:cNvPicPr>
            <a:picLocks noChangeAspect="1"/>
          </p:cNvPicPr>
          <p:nvPr/>
        </p:nvPicPr>
        <p:blipFill>
          <a:blip r:embed="rId9"/>
          <a:stretch>
            <a:fillRect/>
          </a:stretch>
        </p:blipFill>
        <p:spPr>
          <a:xfrm>
            <a:off x="5292724" y="2875973"/>
            <a:ext cx="2625725" cy="2766506"/>
          </a:xfrm>
          <a:prstGeom prst="rect">
            <a:avLst/>
          </a:prstGeom>
        </p:spPr>
      </p:pic>
    </p:spTree>
    <p:extLst>
      <p:ext uri="{BB962C8B-B14F-4D97-AF65-F5344CB8AC3E}">
        <p14:creationId xmlns:p14="http://schemas.microsoft.com/office/powerpoint/2010/main" val="201633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Text Box 13">
            <a:extLst>
              <a:ext uri="{FF2B5EF4-FFF2-40B4-BE49-F238E27FC236}">
                <a16:creationId xmlns:a16="http://schemas.microsoft.com/office/drawing/2014/main" id="{F29AFDD2-1FB1-4891-8DC1-D790A3198ADD}"/>
              </a:ext>
            </a:extLst>
          </p:cNvPr>
          <p:cNvSpPr txBox="1">
            <a:spLocks noChangeArrowheads="1"/>
          </p:cNvSpPr>
          <p:nvPr/>
        </p:nvSpPr>
        <p:spPr bwMode="auto">
          <a:xfrm>
            <a:off x="457200" y="274638"/>
            <a:ext cx="8229600" cy="1143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algn="ctr" defTabSz="457200">
              <a:spcBef>
                <a:spcPct val="0"/>
              </a:spcBef>
              <a:spcAft>
                <a:spcPts val="600"/>
              </a:spcAft>
              <a:buClrTx/>
              <a:buSzTx/>
              <a:buFontTx/>
              <a:buNone/>
            </a:pPr>
            <a:r>
              <a:rPr lang="en-US" altLang="en-US" sz="4400" kern="1000" spc="-150">
                <a:solidFill>
                  <a:srgbClr val="404040"/>
                </a:solidFill>
                <a:latin typeface="Trebuchet MS"/>
                <a:ea typeface="Trebuchet MS" pitchFamily="34" charset="0"/>
                <a:cs typeface="Trebuchet MS"/>
              </a:rPr>
              <a:t>RATE of HEAT TRANSFER</a:t>
            </a:r>
          </a:p>
        </p:txBody>
      </p:sp>
      <p:sp>
        <p:nvSpPr>
          <p:cNvPr id="6158" name="Content Placeholder 2">
            <a:extLst>
              <a:ext uri="{FF2B5EF4-FFF2-40B4-BE49-F238E27FC236}">
                <a16:creationId xmlns:a16="http://schemas.microsoft.com/office/drawing/2014/main" id="{276ECDD8-A040-202F-814E-C1F23113677D}"/>
              </a:ext>
            </a:extLst>
          </p:cNvPr>
          <p:cNvSpPr>
            <a:spLocks noGrp="1"/>
          </p:cNvSpPr>
          <p:nvPr>
            <p:ph idx="1"/>
          </p:nvPr>
        </p:nvSpPr>
        <p:spPr>
          <a:xfrm>
            <a:off x="457200" y="1410711"/>
            <a:ext cx="8229600" cy="4525963"/>
          </a:xfrm>
        </p:spPr>
        <p:txBody>
          <a:bodyPr>
            <a:normAutofit fontScale="55000" lnSpcReduction="20000"/>
          </a:bodyPr>
          <a:lstStyle/>
          <a:p>
            <a:pPr marL="0" indent="0">
              <a:buNone/>
            </a:pPr>
            <a:r>
              <a:rPr lang="en-US" dirty="0"/>
              <a:t>The rate of heat transfer associated with either stream in a heat exchanger in which incompressible fluid or ideal gas with constant specific heats flows is</a:t>
            </a:r>
          </a:p>
          <a:p>
            <a:endParaRPr lang="en-US" dirty="0"/>
          </a:p>
          <a:p>
            <a:endParaRPr lang="en-US" dirty="0"/>
          </a:p>
          <a:p>
            <a:r>
              <a:rPr lang="en-US" dirty="0"/>
              <a:t>c</a:t>
            </a:r>
            <a:r>
              <a:rPr lang="en-US" baseline="-25000" dirty="0"/>
              <a:t>p</a:t>
            </a:r>
            <a:r>
              <a:rPr lang="en-US" dirty="0"/>
              <a:t> is the specific heat (at constant pressure)</a:t>
            </a:r>
          </a:p>
          <a:p>
            <a:r>
              <a:rPr lang="en-US" dirty="0" err="1"/>
              <a:t>m_dot</a:t>
            </a:r>
            <a:r>
              <a:rPr lang="en-US" dirty="0"/>
              <a:t> is the mass flow rate</a:t>
            </a:r>
          </a:p>
          <a:p>
            <a:endParaRPr lang="en-US" dirty="0"/>
          </a:p>
          <a:p>
            <a:r>
              <a:rPr lang="en-US" dirty="0"/>
              <a:t>The rate of heat transfer in a heat exchanger is</a:t>
            </a:r>
          </a:p>
          <a:p>
            <a:endParaRPr lang="en-US" dirty="0"/>
          </a:p>
          <a:p>
            <a:endParaRPr lang="en-US" dirty="0"/>
          </a:p>
          <a:p>
            <a:r>
              <a:rPr lang="en-US" dirty="0"/>
              <a:t>A = any convenient reference area</a:t>
            </a:r>
          </a:p>
          <a:p>
            <a:r>
              <a:rPr lang="en-US" dirty="0"/>
              <a:t>F = correction factor for log mean temperature difference for more complex heat exchangers (shell and tube arrangements with several tube or shell passes or cross-flow exchangers with mixed and unmixed flow); otherwise F = 1.</a:t>
            </a:r>
          </a:p>
          <a:p>
            <a:r>
              <a:rPr lang="en-US" dirty="0"/>
              <a:t>U = “overall heat-transfer coefficient” </a:t>
            </a:r>
            <a:br>
              <a:rPr lang="en-US" dirty="0"/>
            </a:br>
            <a:r>
              <a:rPr lang="en-US" dirty="0"/>
              <a:t>(based on area A and the log mean temperature difference) </a:t>
            </a:r>
          </a:p>
          <a:p>
            <a:r>
              <a:rPr lang="en-US" dirty="0"/>
              <a:t>∆</a:t>
            </a:r>
            <a:r>
              <a:rPr lang="en-US" dirty="0" err="1"/>
              <a:t>T</a:t>
            </a:r>
            <a:r>
              <a:rPr lang="en-US" baseline="-25000" dirty="0" err="1"/>
              <a:t>lm</a:t>
            </a:r>
            <a:r>
              <a:rPr lang="en-US" dirty="0"/>
              <a:t> = log mean temperature difference</a:t>
            </a:r>
          </a:p>
        </p:txBody>
      </p:sp>
      <p:pic>
        <p:nvPicPr>
          <p:cNvPr id="9" name="Picture 8">
            <a:extLst>
              <a:ext uri="{FF2B5EF4-FFF2-40B4-BE49-F238E27FC236}">
                <a16:creationId xmlns:a16="http://schemas.microsoft.com/office/drawing/2014/main" id="{90848D91-9FA1-5901-0625-71BD2C77B1A9}"/>
              </a:ext>
            </a:extLst>
          </p:cNvPr>
          <p:cNvPicPr>
            <a:picLocks noChangeAspect="1"/>
          </p:cNvPicPr>
          <p:nvPr/>
        </p:nvPicPr>
        <p:blipFill>
          <a:blip r:embed="rId6"/>
          <a:stretch>
            <a:fillRect/>
          </a:stretch>
        </p:blipFill>
        <p:spPr>
          <a:xfrm>
            <a:off x="3586161" y="1981200"/>
            <a:ext cx="1971675" cy="390525"/>
          </a:xfrm>
          <a:prstGeom prst="rect">
            <a:avLst/>
          </a:prstGeom>
        </p:spPr>
      </p:pic>
      <p:pic>
        <p:nvPicPr>
          <p:cNvPr id="11" name="Picture 10">
            <a:extLst>
              <a:ext uri="{FF2B5EF4-FFF2-40B4-BE49-F238E27FC236}">
                <a16:creationId xmlns:a16="http://schemas.microsoft.com/office/drawing/2014/main" id="{8308576D-1739-EA17-6FBE-1ACDE5BF4B0E}"/>
              </a:ext>
            </a:extLst>
          </p:cNvPr>
          <p:cNvPicPr>
            <a:picLocks noChangeAspect="1"/>
          </p:cNvPicPr>
          <p:nvPr/>
        </p:nvPicPr>
        <p:blipFill>
          <a:blip r:embed="rId7"/>
          <a:stretch>
            <a:fillRect/>
          </a:stretch>
        </p:blipFill>
        <p:spPr>
          <a:xfrm>
            <a:off x="3857623" y="3653848"/>
            <a:ext cx="1428750" cy="400050"/>
          </a:xfrm>
          <a:prstGeom prst="rect">
            <a:avLst/>
          </a:prstGeom>
        </p:spPr>
      </p:pic>
    </p:spTree>
    <p:extLst>
      <p:ext uri="{BB962C8B-B14F-4D97-AF65-F5344CB8AC3E}">
        <p14:creationId xmlns:p14="http://schemas.microsoft.com/office/powerpoint/2010/main" val="3282530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Text Box 13">
            <a:extLst>
              <a:ext uri="{FF2B5EF4-FFF2-40B4-BE49-F238E27FC236}">
                <a16:creationId xmlns:a16="http://schemas.microsoft.com/office/drawing/2014/main" id="{F29AFDD2-1FB1-4891-8DC1-D790A3198ADD}"/>
              </a:ext>
            </a:extLst>
          </p:cNvPr>
          <p:cNvSpPr txBox="1">
            <a:spLocks noChangeArrowheads="1"/>
          </p:cNvSpPr>
          <p:nvPr/>
        </p:nvSpPr>
        <p:spPr bwMode="auto">
          <a:xfrm>
            <a:off x="919170" y="412008"/>
            <a:ext cx="73057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algn="ctr">
              <a:spcBef>
                <a:spcPct val="0"/>
              </a:spcBef>
              <a:buClrTx/>
              <a:buSzTx/>
              <a:buFontTx/>
              <a:buNone/>
            </a:pPr>
            <a:r>
              <a:rPr lang="en-US" altLang="en-US" dirty="0">
                <a:solidFill>
                  <a:schemeClr val="accent4">
                    <a:lumMod val="10000"/>
                  </a:schemeClr>
                </a:solidFill>
                <a:latin typeface="Trebuchet MS" panose="020B0603020202020204" pitchFamily="34" charset="0"/>
              </a:rPr>
              <a:t>OVERALL HEAT TRANSFER COEFFICIENT</a:t>
            </a:r>
            <a:endParaRPr lang="en-US" altLang="en-US" sz="2800" dirty="0">
              <a:solidFill>
                <a:schemeClr val="accent4">
                  <a:lumMod val="10000"/>
                </a:schemeClr>
              </a:solidFill>
              <a:latin typeface="Trebuchet MS" panose="020B0603020202020204" pitchFamily="34" charset="0"/>
            </a:endParaRPr>
          </a:p>
        </p:txBody>
      </p:sp>
      <p:pic>
        <p:nvPicPr>
          <p:cNvPr id="3" name="Picture 2">
            <a:extLst>
              <a:ext uri="{FF2B5EF4-FFF2-40B4-BE49-F238E27FC236}">
                <a16:creationId xmlns:a16="http://schemas.microsoft.com/office/drawing/2014/main" id="{F9C8374F-8695-5003-A026-F21EB9EA03FD}"/>
              </a:ext>
            </a:extLst>
          </p:cNvPr>
          <p:cNvPicPr>
            <a:picLocks noChangeAspect="1"/>
          </p:cNvPicPr>
          <p:nvPr/>
        </p:nvPicPr>
        <p:blipFill>
          <a:blip r:embed="rId6"/>
          <a:stretch>
            <a:fillRect/>
          </a:stretch>
        </p:blipFill>
        <p:spPr>
          <a:xfrm>
            <a:off x="228600" y="1162050"/>
            <a:ext cx="8524875" cy="4533900"/>
          </a:xfrm>
          <a:prstGeom prst="rect">
            <a:avLst/>
          </a:prstGeom>
        </p:spPr>
      </p:pic>
      <p:pic>
        <p:nvPicPr>
          <p:cNvPr id="7" name="Picture 6">
            <a:extLst>
              <a:ext uri="{FF2B5EF4-FFF2-40B4-BE49-F238E27FC236}">
                <a16:creationId xmlns:a16="http://schemas.microsoft.com/office/drawing/2014/main" id="{8523A816-C651-0B03-AE08-D01DD0CC0648}"/>
              </a:ext>
            </a:extLst>
          </p:cNvPr>
          <p:cNvPicPr>
            <a:picLocks noChangeAspect="1"/>
          </p:cNvPicPr>
          <p:nvPr/>
        </p:nvPicPr>
        <p:blipFill>
          <a:blip r:embed="rId7"/>
          <a:stretch>
            <a:fillRect/>
          </a:stretch>
        </p:blipFill>
        <p:spPr>
          <a:xfrm>
            <a:off x="4572000" y="2743200"/>
            <a:ext cx="1104900" cy="285750"/>
          </a:xfrm>
          <a:prstGeom prst="rect">
            <a:avLst/>
          </a:prstGeom>
        </p:spPr>
      </p:pic>
      <p:pic>
        <p:nvPicPr>
          <p:cNvPr id="10" name="Picture 9">
            <a:extLst>
              <a:ext uri="{FF2B5EF4-FFF2-40B4-BE49-F238E27FC236}">
                <a16:creationId xmlns:a16="http://schemas.microsoft.com/office/drawing/2014/main" id="{F1344FFA-97E5-2233-570B-ABBB8291C94D}"/>
              </a:ext>
            </a:extLst>
          </p:cNvPr>
          <p:cNvPicPr>
            <a:picLocks noChangeAspect="1"/>
          </p:cNvPicPr>
          <p:nvPr/>
        </p:nvPicPr>
        <p:blipFill>
          <a:blip r:embed="rId8"/>
          <a:stretch>
            <a:fillRect/>
          </a:stretch>
        </p:blipFill>
        <p:spPr>
          <a:xfrm>
            <a:off x="4572000" y="3065629"/>
            <a:ext cx="1028700" cy="257175"/>
          </a:xfrm>
          <a:prstGeom prst="rect">
            <a:avLst/>
          </a:prstGeom>
        </p:spPr>
      </p:pic>
    </p:spTree>
    <p:extLst>
      <p:ext uri="{BB962C8B-B14F-4D97-AF65-F5344CB8AC3E}">
        <p14:creationId xmlns:p14="http://schemas.microsoft.com/office/powerpoint/2010/main" val="3352782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Text Box 13">
            <a:extLst>
              <a:ext uri="{FF2B5EF4-FFF2-40B4-BE49-F238E27FC236}">
                <a16:creationId xmlns:a16="http://schemas.microsoft.com/office/drawing/2014/main" id="{F29AFDD2-1FB1-4891-8DC1-D790A3198ADD}"/>
              </a:ext>
            </a:extLst>
          </p:cNvPr>
          <p:cNvSpPr txBox="1">
            <a:spLocks noChangeArrowheads="1"/>
          </p:cNvSpPr>
          <p:nvPr/>
        </p:nvSpPr>
        <p:spPr bwMode="auto">
          <a:xfrm>
            <a:off x="919170" y="412008"/>
            <a:ext cx="73057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algn="ctr">
              <a:spcBef>
                <a:spcPct val="0"/>
              </a:spcBef>
              <a:buClrTx/>
              <a:buSzTx/>
              <a:buFontTx/>
              <a:buNone/>
            </a:pPr>
            <a:r>
              <a:rPr lang="en-US" altLang="en-US" dirty="0">
                <a:solidFill>
                  <a:schemeClr val="accent4">
                    <a:lumMod val="10000"/>
                  </a:schemeClr>
                </a:solidFill>
                <a:latin typeface="Trebuchet MS" panose="020B0603020202020204" pitchFamily="34" charset="0"/>
              </a:rPr>
              <a:t>OVERALL HEAT TRANSFER COEFFICIENT</a:t>
            </a:r>
            <a:endParaRPr lang="en-US" altLang="en-US" sz="2800" dirty="0">
              <a:solidFill>
                <a:schemeClr val="accent4">
                  <a:lumMod val="10000"/>
                </a:schemeClr>
              </a:solidFill>
              <a:latin typeface="Trebuchet MS" panose="020B0603020202020204" pitchFamily="34" charset="0"/>
            </a:endParaRPr>
          </a:p>
        </p:txBody>
      </p:sp>
      <p:pic>
        <p:nvPicPr>
          <p:cNvPr id="4" name="Picture 3">
            <a:extLst>
              <a:ext uri="{FF2B5EF4-FFF2-40B4-BE49-F238E27FC236}">
                <a16:creationId xmlns:a16="http://schemas.microsoft.com/office/drawing/2014/main" id="{33C6F206-0F2F-EB86-47B5-62E42EDB1507}"/>
              </a:ext>
            </a:extLst>
          </p:cNvPr>
          <p:cNvPicPr>
            <a:picLocks noChangeAspect="1"/>
          </p:cNvPicPr>
          <p:nvPr/>
        </p:nvPicPr>
        <p:blipFill>
          <a:blip r:embed="rId6"/>
          <a:stretch>
            <a:fillRect/>
          </a:stretch>
        </p:blipFill>
        <p:spPr>
          <a:xfrm>
            <a:off x="671564" y="1676400"/>
            <a:ext cx="7553325" cy="3076575"/>
          </a:xfrm>
          <a:prstGeom prst="rect">
            <a:avLst/>
          </a:prstGeom>
        </p:spPr>
      </p:pic>
    </p:spTree>
    <p:extLst>
      <p:ext uri="{BB962C8B-B14F-4D97-AF65-F5344CB8AC3E}">
        <p14:creationId xmlns:p14="http://schemas.microsoft.com/office/powerpoint/2010/main" val="1856224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Text Box 13">
            <a:extLst>
              <a:ext uri="{FF2B5EF4-FFF2-40B4-BE49-F238E27FC236}">
                <a16:creationId xmlns:a16="http://schemas.microsoft.com/office/drawing/2014/main" id="{F29AFDD2-1FB1-4891-8DC1-D790A3198ADD}"/>
              </a:ext>
            </a:extLst>
          </p:cNvPr>
          <p:cNvSpPr txBox="1">
            <a:spLocks noChangeArrowheads="1"/>
          </p:cNvSpPr>
          <p:nvPr/>
        </p:nvSpPr>
        <p:spPr bwMode="auto">
          <a:xfrm>
            <a:off x="1008002" y="412008"/>
            <a:ext cx="71280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algn="ctr">
              <a:spcBef>
                <a:spcPct val="0"/>
              </a:spcBef>
              <a:buClrTx/>
              <a:buSzTx/>
              <a:buFontTx/>
              <a:buNone/>
            </a:pPr>
            <a:r>
              <a:rPr lang="en-US" altLang="en-US" dirty="0">
                <a:solidFill>
                  <a:schemeClr val="accent4">
                    <a:lumMod val="10000"/>
                  </a:schemeClr>
                </a:solidFill>
                <a:latin typeface="Trebuchet MS" panose="020B0603020202020204" pitchFamily="34" charset="0"/>
              </a:rPr>
              <a:t>LOG MEAN TEMPERATURE DIFFERENCE</a:t>
            </a:r>
            <a:endParaRPr lang="en-US" altLang="en-US" sz="2800" dirty="0">
              <a:solidFill>
                <a:schemeClr val="accent4">
                  <a:lumMod val="10000"/>
                </a:schemeClr>
              </a:solidFill>
              <a:latin typeface="Trebuchet MS" panose="020B0603020202020204" pitchFamily="34" charset="0"/>
            </a:endParaRPr>
          </a:p>
        </p:txBody>
      </p:sp>
      <p:pic>
        <p:nvPicPr>
          <p:cNvPr id="4" name="Picture 3">
            <a:extLst>
              <a:ext uri="{FF2B5EF4-FFF2-40B4-BE49-F238E27FC236}">
                <a16:creationId xmlns:a16="http://schemas.microsoft.com/office/drawing/2014/main" id="{89AC29F8-AF47-1F2D-4BD9-DE8741E1D64B}"/>
              </a:ext>
            </a:extLst>
          </p:cNvPr>
          <p:cNvPicPr>
            <a:picLocks noChangeAspect="1"/>
          </p:cNvPicPr>
          <p:nvPr/>
        </p:nvPicPr>
        <p:blipFill>
          <a:blip r:embed="rId6"/>
          <a:stretch>
            <a:fillRect/>
          </a:stretch>
        </p:blipFill>
        <p:spPr>
          <a:xfrm>
            <a:off x="4572000" y="1371600"/>
            <a:ext cx="4067175" cy="1400175"/>
          </a:xfrm>
          <a:prstGeom prst="rect">
            <a:avLst/>
          </a:prstGeom>
        </p:spPr>
      </p:pic>
      <p:pic>
        <p:nvPicPr>
          <p:cNvPr id="6" name="Picture 5">
            <a:extLst>
              <a:ext uri="{FF2B5EF4-FFF2-40B4-BE49-F238E27FC236}">
                <a16:creationId xmlns:a16="http://schemas.microsoft.com/office/drawing/2014/main" id="{CB88F5DE-2FDC-E948-C566-C6F48B835928}"/>
              </a:ext>
            </a:extLst>
          </p:cNvPr>
          <p:cNvPicPr>
            <a:picLocks noChangeAspect="1"/>
          </p:cNvPicPr>
          <p:nvPr/>
        </p:nvPicPr>
        <p:blipFill>
          <a:blip r:embed="rId7"/>
          <a:stretch>
            <a:fillRect/>
          </a:stretch>
        </p:blipFill>
        <p:spPr>
          <a:xfrm>
            <a:off x="228600" y="1387764"/>
            <a:ext cx="4124325" cy="1409700"/>
          </a:xfrm>
          <a:prstGeom prst="rect">
            <a:avLst/>
          </a:prstGeom>
        </p:spPr>
      </p:pic>
      <p:pic>
        <p:nvPicPr>
          <p:cNvPr id="9" name="Picture 8">
            <a:extLst>
              <a:ext uri="{FF2B5EF4-FFF2-40B4-BE49-F238E27FC236}">
                <a16:creationId xmlns:a16="http://schemas.microsoft.com/office/drawing/2014/main" id="{5238B8FE-26E0-70D0-1C5F-2FEC94913ADC}"/>
              </a:ext>
            </a:extLst>
          </p:cNvPr>
          <p:cNvPicPr>
            <a:picLocks noChangeAspect="1"/>
          </p:cNvPicPr>
          <p:nvPr/>
        </p:nvPicPr>
        <p:blipFill>
          <a:blip r:embed="rId8"/>
          <a:stretch>
            <a:fillRect/>
          </a:stretch>
        </p:blipFill>
        <p:spPr>
          <a:xfrm>
            <a:off x="1828800" y="3429000"/>
            <a:ext cx="5200650" cy="1943100"/>
          </a:xfrm>
          <a:prstGeom prst="rect">
            <a:avLst/>
          </a:prstGeom>
        </p:spPr>
      </p:pic>
    </p:spTree>
    <p:extLst>
      <p:ext uri="{BB962C8B-B14F-4D97-AF65-F5344CB8AC3E}">
        <p14:creationId xmlns:p14="http://schemas.microsoft.com/office/powerpoint/2010/main" val="490686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Text Box 13">
            <a:extLst>
              <a:ext uri="{FF2B5EF4-FFF2-40B4-BE49-F238E27FC236}">
                <a16:creationId xmlns:a16="http://schemas.microsoft.com/office/drawing/2014/main" id="{F29AFDD2-1FB1-4891-8DC1-D790A3198ADD}"/>
              </a:ext>
            </a:extLst>
          </p:cNvPr>
          <p:cNvSpPr txBox="1">
            <a:spLocks noChangeArrowheads="1"/>
          </p:cNvSpPr>
          <p:nvPr/>
        </p:nvSpPr>
        <p:spPr bwMode="auto">
          <a:xfrm>
            <a:off x="1392729" y="412008"/>
            <a:ext cx="635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algn="ctr">
              <a:spcBef>
                <a:spcPct val="0"/>
              </a:spcBef>
              <a:buClrTx/>
              <a:buSzTx/>
              <a:buFontTx/>
              <a:buNone/>
            </a:pPr>
            <a:r>
              <a:rPr lang="en-US" altLang="en-US" dirty="0">
                <a:solidFill>
                  <a:schemeClr val="accent4">
                    <a:lumMod val="10000"/>
                  </a:schemeClr>
                </a:solidFill>
                <a:latin typeface="Trebuchet MS" panose="020B0603020202020204" pitchFamily="34" charset="0"/>
              </a:rPr>
              <a:t>HEAT EXCHANGER EFFECTIVENESS</a:t>
            </a:r>
            <a:endParaRPr lang="en-US" altLang="en-US" sz="2800" dirty="0">
              <a:solidFill>
                <a:schemeClr val="accent4">
                  <a:lumMod val="10000"/>
                </a:schemeClr>
              </a:solidFill>
              <a:latin typeface="Trebuchet MS" panose="020B0603020202020204" pitchFamily="34" charset="0"/>
            </a:endParaRPr>
          </a:p>
        </p:txBody>
      </p:sp>
      <p:pic>
        <p:nvPicPr>
          <p:cNvPr id="3" name="Picture 2">
            <a:extLst>
              <a:ext uri="{FF2B5EF4-FFF2-40B4-BE49-F238E27FC236}">
                <a16:creationId xmlns:a16="http://schemas.microsoft.com/office/drawing/2014/main" id="{E64C0212-16FE-0913-0AE8-615ED7D5E1B5}"/>
              </a:ext>
            </a:extLst>
          </p:cNvPr>
          <p:cNvPicPr>
            <a:picLocks noChangeAspect="1"/>
          </p:cNvPicPr>
          <p:nvPr/>
        </p:nvPicPr>
        <p:blipFill>
          <a:blip r:embed="rId6"/>
          <a:stretch>
            <a:fillRect/>
          </a:stretch>
        </p:blipFill>
        <p:spPr>
          <a:xfrm>
            <a:off x="457200" y="1295400"/>
            <a:ext cx="5419725" cy="1933575"/>
          </a:xfrm>
          <a:prstGeom prst="rect">
            <a:avLst/>
          </a:prstGeom>
        </p:spPr>
      </p:pic>
      <p:pic>
        <p:nvPicPr>
          <p:cNvPr id="7" name="Picture 6">
            <a:extLst>
              <a:ext uri="{FF2B5EF4-FFF2-40B4-BE49-F238E27FC236}">
                <a16:creationId xmlns:a16="http://schemas.microsoft.com/office/drawing/2014/main" id="{7D233AE3-701D-029D-9175-A66558742B0A}"/>
              </a:ext>
            </a:extLst>
          </p:cNvPr>
          <p:cNvPicPr>
            <a:picLocks noChangeAspect="1"/>
          </p:cNvPicPr>
          <p:nvPr/>
        </p:nvPicPr>
        <p:blipFill>
          <a:blip r:embed="rId7"/>
          <a:stretch>
            <a:fillRect/>
          </a:stretch>
        </p:blipFill>
        <p:spPr>
          <a:xfrm>
            <a:off x="457200" y="3599008"/>
            <a:ext cx="4229100" cy="962025"/>
          </a:xfrm>
          <a:prstGeom prst="rect">
            <a:avLst/>
          </a:prstGeom>
        </p:spPr>
      </p:pic>
    </p:spTree>
    <p:extLst>
      <p:ext uri="{BB962C8B-B14F-4D97-AF65-F5344CB8AC3E}">
        <p14:creationId xmlns:p14="http://schemas.microsoft.com/office/powerpoint/2010/main" val="985039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Text Box 13">
            <a:extLst>
              <a:ext uri="{FF2B5EF4-FFF2-40B4-BE49-F238E27FC236}">
                <a16:creationId xmlns:a16="http://schemas.microsoft.com/office/drawing/2014/main" id="{F29AFDD2-1FB1-4891-8DC1-D790A3198ADD}"/>
              </a:ext>
            </a:extLst>
          </p:cNvPr>
          <p:cNvSpPr txBox="1">
            <a:spLocks noChangeArrowheads="1"/>
          </p:cNvSpPr>
          <p:nvPr/>
        </p:nvSpPr>
        <p:spPr bwMode="auto">
          <a:xfrm>
            <a:off x="1297453" y="412008"/>
            <a:ext cx="65491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algn="ctr">
              <a:spcBef>
                <a:spcPct val="0"/>
              </a:spcBef>
              <a:buClrTx/>
              <a:buSzTx/>
              <a:buFontTx/>
              <a:buNone/>
            </a:pPr>
            <a:r>
              <a:rPr lang="en-US" altLang="en-US" dirty="0">
                <a:solidFill>
                  <a:schemeClr val="accent4">
                    <a:lumMod val="10000"/>
                  </a:schemeClr>
                </a:solidFill>
                <a:latin typeface="Trebuchet MS" panose="020B0603020202020204" pitchFamily="34" charset="0"/>
              </a:rPr>
              <a:t>NUMBER of TRANSFER UNITS (NTU)</a:t>
            </a:r>
            <a:endParaRPr lang="en-US" altLang="en-US" sz="2800" dirty="0">
              <a:solidFill>
                <a:schemeClr val="accent4">
                  <a:lumMod val="10000"/>
                </a:schemeClr>
              </a:solidFill>
              <a:latin typeface="Trebuchet MS" panose="020B0603020202020204" pitchFamily="34" charset="0"/>
            </a:endParaRPr>
          </a:p>
        </p:txBody>
      </p:sp>
      <p:pic>
        <p:nvPicPr>
          <p:cNvPr id="4" name="Picture 3">
            <a:extLst>
              <a:ext uri="{FF2B5EF4-FFF2-40B4-BE49-F238E27FC236}">
                <a16:creationId xmlns:a16="http://schemas.microsoft.com/office/drawing/2014/main" id="{7C929275-DAD9-97C4-5D6B-80F352F581A2}"/>
              </a:ext>
            </a:extLst>
          </p:cNvPr>
          <p:cNvPicPr>
            <a:picLocks noChangeAspect="1"/>
          </p:cNvPicPr>
          <p:nvPr/>
        </p:nvPicPr>
        <p:blipFill>
          <a:blip r:embed="rId6"/>
          <a:stretch>
            <a:fillRect/>
          </a:stretch>
        </p:blipFill>
        <p:spPr>
          <a:xfrm>
            <a:off x="609600" y="1524000"/>
            <a:ext cx="3219450" cy="933450"/>
          </a:xfrm>
          <a:prstGeom prst="rect">
            <a:avLst/>
          </a:prstGeom>
        </p:spPr>
      </p:pic>
      <p:pic>
        <p:nvPicPr>
          <p:cNvPr id="6" name="Picture 5">
            <a:extLst>
              <a:ext uri="{FF2B5EF4-FFF2-40B4-BE49-F238E27FC236}">
                <a16:creationId xmlns:a16="http://schemas.microsoft.com/office/drawing/2014/main" id="{C9AD0BD5-1706-D8E0-C647-04B70BE8BE9F}"/>
              </a:ext>
            </a:extLst>
          </p:cNvPr>
          <p:cNvPicPr>
            <a:picLocks noChangeAspect="1"/>
          </p:cNvPicPr>
          <p:nvPr/>
        </p:nvPicPr>
        <p:blipFill>
          <a:blip r:embed="rId7"/>
          <a:stretch>
            <a:fillRect/>
          </a:stretch>
        </p:blipFill>
        <p:spPr>
          <a:xfrm>
            <a:off x="4419600" y="1524000"/>
            <a:ext cx="3781425" cy="971550"/>
          </a:xfrm>
          <a:prstGeom prst="rect">
            <a:avLst/>
          </a:prstGeom>
        </p:spPr>
      </p:pic>
      <p:pic>
        <p:nvPicPr>
          <p:cNvPr id="9" name="Picture 8">
            <a:extLst>
              <a:ext uri="{FF2B5EF4-FFF2-40B4-BE49-F238E27FC236}">
                <a16:creationId xmlns:a16="http://schemas.microsoft.com/office/drawing/2014/main" id="{34D19074-1F42-4E99-EAFD-66BF6754260F}"/>
              </a:ext>
            </a:extLst>
          </p:cNvPr>
          <p:cNvPicPr>
            <a:picLocks noChangeAspect="1"/>
          </p:cNvPicPr>
          <p:nvPr/>
        </p:nvPicPr>
        <p:blipFill>
          <a:blip r:embed="rId8"/>
          <a:stretch>
            <a:fillRect/>
          </a:stretch>
        </p:blipFill>
        <p:spPr>
          <a:xfrm>
            <a:off x="371670" y="3022766"/>
            <a:ext cx="3600450" cy="1355818"/>
          </a:xfrm>
          <a:prstGeom prst="rect">
            <a:avLst/>
          </a:prstGeom>
        </p:spPr>
      </p:pic>
      <p:pic>
        <p:nvPicPr>
          <p:cNvPr id="11" name="Picture 10">
            <a:extLst>
              <a:ext uri="{FF2B5EF4-FFF2-40B4-BE49-F238E27FC236}">
                <a16:creationId xmlns:a16="http://schemas.microsoft.com/office/drawing/2014/main" id="{BAFFB161-B577-FF2A-827A-CEE00FF55173}"/>
              </a:ext>
            </a:extLst>
          </p:cNvPr>
          <p:cNvPicPr>
            <a:picLocks noChangeAspect="1"/>
          </p:cNvPicPr>
          <p:nvPr/>
        </p:nvPicPr>
        <p:blipFill>
          <a:blip r:embed="rId9"/>
          <a:stretch>
            <a:fillRect/>
          </a:stretch>
        </p:blipFill>
        <p:spPr>
          <a:xfrm>
            <a:off x="4289178" y="3022766"/>
            <a:ext cx="4483152" cy="2158833"/>
          </a:xfrm>
          <a:prstGeom prst="rect">
            <a:avLst/>
          </a:prstGeom>
        </p:spPr>
      </p:pic>
    </p:spTree>
    <p:extLst>
      <p:ext uri="{BB962C8B-B14F-4D97-AF65-F5344CB8AC3E}">
        <p14:creationId xmlns:p14="http://schemas.microsoft.com/office/powerpoint/2010/main" val="3221755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Text Box 12">
            <a:extLst>
              <a:ext uri="{FF2B5EF4-FFF2-40B4-BE49-F238E27FC236}">
                <a16:creationId xmlns:a16="http://schemas.microsoft.com/office/drawing/2014/main" id="{AA527AA0-F0AF-4F95-9ABA-E8A471F611D5}"/>
              </a:ext>
            </a:extLst>
          </p:cNvPr>
          <p:cNvSpPr txBox="1">
            <a:spLocks noChangeArrowheads="1"/>
          </p:cNvSpPr>
          <p:nvPr/>
        </p:nvSpPr>
        <p:spPr bwMode="auto">
          <a:xfrm>
            <a:off x="384188" y="2748280"/>
            <a:ext cx="83756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a:spcBef>
                <a:spcPct val="0"/>
              </a:spcBef>
              <a:buClrTx/>
              <a:buSzTx/>
              <a:buNone/>
            </a:pPr>
            <a:r>
              <a:rPr lang="en-US" altLang="en-US" sz="2000" dirty="0">
                <a:solidFill>
                  <a:schemeClr val="accent4">
                    <a:lumMod val="10000"/>
                  </a:schemeClr>
                </a:solidFill>
                <a:latin typeface="Trebuchet MS" panose="020B0603020202020204" pitchFamily="34" charset="0"/>
              </a:rPr>
              <a:t>Find: Tube length necessary to achieve the desired hot fluid outlet temperature if U = 38.1 W/m</a:t>
            </a:r>
            <a:r>
              <a:rPr lang="en-US" altLang="en-US" sz="2000" baseline="30000" dirty="0">
                <a:solidFill>
                  <a:schemeClr val="accent4">
                    <a:lumMod val="10000"/>
                  </a:schemeClr>
                </a:solidFill>
                <a:latin typeface="Trebuchet MS" panose="020B0603020202020204" pitchFamily="34" charset="0"/>
              </a:rPr>
              <a:t>2</a:t>
            </a:r>
            <a:r>
              <a:rPr lang="en-US" altLang="en-US" sz="2000" dirty="0">
                <a:solidFill>
                  <a:schemeClr val="accent4">
                    <a:lumMod val="10000"/>
                  </a:schemeClr>
                </a:solidFill>
                <a:latin typeface="Trebuchet MS" panose="020B0603020202020204" pitchFamily="34" charset="0"/>
              </a:rPr>
              <a:t>K. </a:t>
            </a:r>
          </a:p>
        </p:txBody>
      </p:sp>
      <p:sp>
        <p:nvSpPr>
          <p:cNvPr id="6153" name="Text Box 13">
            <a:extLst>
              <a:ext uri="{FF2B5EF4-FFF2-40B4-BE49-F238E27FC236}">
                <a16:creationId xmlns:a16="http://schemas.microsoft.com/office/drawing/2014/main" id="{F29AFDD2-1FB1-4891-8DC1-D790A3198ADD}"/>
              </a:ext>
            </a:extLst>
          </p:cNvPr>
          <p:cNvSpPr txBox="1">
            <a:spLocks noChangeArrowheads="1"/>
          </p:cNvSpPr>
          <p:nvPr/>
        </p:nvSpPr>
        <p:spPr bwMode="auto">
          <a:xfrm>
            <a:off x="3054477" y="306388"/>
            <a:ext cx="27430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algn="ctr">
              <a:spcBef>
                <a:spcPct val="0"/>
              </a:spcBef>
              <a:buClrTx/>
              <a:buSzTx/>
              <a:buFontTx/>
              <a:buNone/>
            </a:pPr>
            <a:r>
              <a:rPr lang="en-US" altLang="en-US" dirty="0">
                <a:solidFill>
                  <a:schemeClr val="accent4">
                    <a:lumMod val="10000"/>
                  </a:schemeClr>
                </a:solidFill>
                <a:latin typeface="Trebuchet MS" panose="020B0603020202020204" pitchFamily="34" charset="0"/>
              </a:rPr>
              <a:t>EXAMPLE 11.1</a:t>
            </a:r>
            <a:endParaRPr lang="en-US" altLang="en-US" sz="2800" dirty="0">
              <a:solidFill>
                <a:schemeClr val="accent4">
                  <a:lumMod val="10000"/>
                </a:schemeClr>
              </a:solidFill>
              <a:latin typeface="Trebuchet MS" panose="020B0603020202020204" pitchFamily="34" charset="0"/>
            </a:endParaRPr>
          </a:p>
        </p:txBody>
      </p:sp>
      <p:pic>
        <p:nvPicPr>
          <p:cNvPr id="3" name="Picture 2">
            <a:extLst>
              <a:ext uri="{FF2B5EF4-FFF2-40B4-BE49-F238E27FC236}">
                <a16:creationId xmlns:a16="http://schemas.microsoft.com/office/drawing/2014/main" id="{B4F15E55-CB59-20C1-87AA-69824E1C401F}"/>
              </a:ext>
            </a:extLst>
          </p:cNvPr>
          <p:cNvPicPr>
            <a:picLocks noChangeAspect="1"/>
          </p:cNvPicPr>
          <p:nvPr/>
        </p:nvPicPr>
        <p:blipFill>
          <a:blip r:embed="rId6"/>
          <a:stretch>
            <a:fillRect/>
          </a:stretch>
        </p:blipFill>
        <p:spPr>
          <a:xfrm>
            <a:off x="401949" y="980367"/>
            <a:ext cx="8048116" cy="1767913"/>
          </a:xfrm>
          <a:prstGeom prst="rect">
            <a:avLst/>
          </a:prstGeom>
        </p:spPr>
      </p:pic>
      <p:pic>
        <p:nvPicPr>
          <p:cNvPr id="5" name="Picture 4">
            <a:extLst>
              <a:ext uri="{FF2B5EF4-FFF2-40B4-BE49-F238E27FC236}">
                <a16:creationId xmlns:a16="http://schemas.microsoft.com/office/drawing/2014/main" id="{DDFA4F92-2F49-30EA-6A84-5B7C408122B7}"/>
              </a:ext>
            </a:extLst>
          </p:cNvPr>
          <p:cNvPicPr>
            <a:picLocks noChangeAspect="1"/>
          </p:cNvPicPr>
          <p:nvPr/>
        </p:nvPicPr>
        <p:blipFill>
          <a:blip r:embed="rId7"/>
          <a:stretch>
            <a:fillRect/>
          </a:stretch>
        </p:blipFill>
        <p:spPr>
          <a:xfrm>
            <a:off x="4114800" y="3697043"/>
            <a:ext cx="4048125" cy="1638300"/>
          </a:xfrm>
          <a:prstGeom prst="rect">
            <a:avLst/>
          </a:prstGeom>
        </p:spPr>
      </p:pic>
      <p:pic>
        <p:nvPicPr>
          <p:cNvPr id="8" name="Picture 7">
            <a:extLst>
              <a:ext uri="{FF2B5EF4-FFF2-40B4-BE49-F238E27FC236}">
                <a16:creationId xmlns:a16="http://schemas.microsoft.com/office/drawing/2014/main" id="{F3A30112-B947-A73D-3A23-53CD10FEB3E6}"/>
              </a:ext>
            </a:extLst>
          </p:cNvPr>
          <p:cNvPicPr>
            <a:picLocks noChangeAspect="1"/>
          </p:cNvPicPr>
          <p:nvPr/>
        </p:nvPicPr>
        <p:blipFill>
          <a:blip r:embed="rId8"/>
          <a:stretch>
            <a:fillRect/>
          </a:stretch>
        </p:blipFill>
        <p:spPr>
          <a:xfrm>
            <a:off x="311438" y="3505200"/>
            <a:ext cx="3400425" cy="2676525"/>
          </a:xfrm>
          <a:prstGeom prst="rect">
            <a:avLst/>
          </a:prstGeom>
        </p:spPr>
      </p:pic>
    </p:spTree>
    <p:extLst>
      <p:ext uri="{BB962C8B-B14F-4D97-AF65-F5344CB8AC3E}">
        <p14:creationId xmlns:p14="http://schemas.microsoft.com/office/powerpoint/2010/main" val="2141088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5179</TotalTime>
  <Words>420</Words>
  <Application>Microsoft Office PowerPoint</Application>
  <PresentationFormat>On-screen Show (4:3)</PresentationFormat>
  <Paragraphs>64</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Times New Roman</vt:lpstr>
      <vt:lpstr>Trebuchet MS</vt:lpstr>
      <vt:lpstr>Wingdings</vt:lpstr>
      <vt:lpstr>Office Theme</vt:lpstr>
      <vt:lpstr>ME 345 Heat Transfer (HTx)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Creative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Intro</dc:title>
  <dc:creator>Dan Cordon</dc:creator>
  <cp:lastModifiedBy>Cordon, Dan (dcordon@uidaho.edu)</cp:lastModifiedBy>
  <cp:revision>270</cp:revision>
  <dcterms:created xsi:type="dcterms:W3CDTF">2007-12-14T00:01:34Z</dcterms:created>
  <dcterms:modified xsi:type="dcterms:W3CDTF">2023-11-06T20:20:14Z</dcterms:modified>
</cp:coreProperties>
</file>