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F5BABD-004B-4D4E-881E-F364E4F9E2B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707665-6332-485B-A043-352450C6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ssp@uidaho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09599"/>
          </a:xfrm>
        </p:spPr>
        <p:txBody>
          <a:bodyPr>
            <a:normAutofit/>
          </a:bodyPr>
          <a:lstStyle/>
          <a:p>
            <a:r>
              <a:rPr lang="en-US" sz="2900" dirty="0" smtClean="0"/>
              <a:t>Dimension </a:t>
            </a:r>
            <a:r>
              <a:rPr lang="en-US" sz="2900" dirty="0" err="1" smtClean="0"/>
              <a:t>bst</a:t>
            </a:r>
            <a:r>
              <a:rPr lang="en-US" sz="2900" dirty="0" smtClean="0"/>
              <a:t> 1200 Rapid prototype printer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Of Idaho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81000" y="1295400"/>
            <a:ext cx="2057400" cy="4377447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0" y="1447800"/>
            <a:ext cx="5638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Dimension BST 1200 is an additive fabrication printer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Uses: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Inexpensive pre-production part inspection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Marketing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Concept evaluation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Tolerances .01inch in the z-direction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Located in GJ 115 Senior Design Lab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Cost</a:t>
            </a:r>
            <a:r>
              <a:rPr lang="en-US" sz="1600" baseline="30000" dirty="0" smtClean="0"/>
              <a:t>*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Lab Fee Supported Projects:   </a:t>
            </a:r>
            <a:r>
              <a:rPr lang="en-US" i="1" dirty="0" smtClean="0"/>
              <a:t>$10 per cubic inch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Research and Other Independently Funded Research:  </a:t>
            </a:r>
            <a:r>
              <a:rPr lang="en-US" i="1" dirty="0" smtClean="0"/>
              <a:t> $15 per cubic inch</a:t>
            </a:r>
          </a:p>
          <a:p>
            <a:pPr lvl="1"/>
            <a:endParaRPr lang="en-US" sz="700" i="1" dirty="0" smtClean="0"/>
          </a:p>
          <a:p>
            <a:pPr lvl="1">
              <a:buFont typeface="Wingdings" pitchFamily="2" charset="2"/>
              <a:buChar char="q"/>
            </a:pPr>
            <a:r>
              <a:rPr lang="en-US" sz="1100" i="1" dirty="0"/>
              <a:t>All projects should be for University of Idaho research.  Not personal use or consultant </a:t>
            </a:r>
            <a:r>
              <a:rPr lang="en-US" sz="1100" i="1" dirty="0" smtClean="0"/>
              <a:t>	work </a:t>
            </a:r>
            <a:r>
              <a:rPr lang="en-US" sz="1100" i="1" dirty="0"/>
              <a:t>is allowed.</a:t>
            </a:r>
            <a:endParaRPr lang="en-US" sz="1100" i="1" dirty="0" smtClean="0"/>
          </a:p>
          <a:p>
            <a:pPr lvl="1">
              <a:buFont typeface="Wingdings" pitchFamily="2" charset="2"/>
              <a:buChar char="q"/>
            </a:pPr>
            <a:endParaRPr lang="en-US" sz="1100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Contact </a:t>
            </a:r>
            <a:r>
              <a:rPr lang="en-US" dirty="0" smtClean="0"/>
              <a:t>Russ Porter (</a:t>
            </a:r>
            <a:r>
              <a:rPr lang="en-US" dirty="0" smtClean="0">
                <a:hlinkClick r:id="rId3"/>
              </a:rPr>
              <a:t>russp@uidaho.edu</a:t>
            </a:r>
            <a:r>
              <a:rPr lang="en-US" dirty="0" smtClean="0"/>
              <a:t>)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/>
              <a:t>IEW</a:t>
            </a:r>
          </a:p>
          <a:p>
            <a:pPr lvl="1">
              <a:buFont typeface="Wingdings" pitchFamily="2" charset="2"/>
              <a:buChar char="q"/>
            </a:pPr>
            <a:endParaRPr lang="en-US" sz="1400" dirty="0"/>
          </a:p>
          <a:p>
            <a:pPr lvl="1"/>
            <a:r>
              <a:rPr lang="en-US" sz="1200" baseline="30000" dirty="0" smtClean="0"/>
              <a:t>*as of 6/16/2011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785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Connect network cable to printer</a:t>
            </a:r>
          </a:p>
          <a:p>
            <a:r>
              <a:rPr lang="en-US" dirty="0" smtClean="0"/>
              <a:t>Turn on RPM it takes 40 minutes to warm up</a:t>
            </a:r>
          </a:p>
          <a:p>
            <a:pPr lvl="1"/>
            <a:r>
              <a:rPr lang="en-US" dirty="0" smtClean="0"/>
              <a:t>Switch is located on the front lower right of the printer</a:t>
            </a:r>
          </a:p>
          <a:p>
            <a:r>
              <a:rPr lang="en-US" dirty="0" smtClean="0"/>
              <a:t>Printer status says “idle” when ready</a:t>
            </a:r>
          </a:p>
          <a:p>
            <a:r>
              <a:rPr lang="en-US" dirty="0" smtClean="0"/>
              <a:t>New vs. Used Bases:</a:t>
            </a:r>
          </a:p>
          <a:p>
            <a:pPr lvl="1"/>
            <a:r>
              <a:rPr lang="en-US" dirty="0" smtClean="0"/>
              <a:t>New bases can be purchased</a:t>
            </a:r>
          </a:p>
          <a:p>
            <a:pPr lvl="1"/>
            <a:r>
              <a:rPr lang="en-US" dirty="0" smtClean="0"/>
              <a:t>Used bases can be used if cleaned properly</a:t>
            </a:r>
          </a:p>
        </p:txBody>
      </p:sp>
      <p:pic>
        <p:nvPicPr>
          <p:cNvPr id="4" name="Picture 3" descr="IMG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495800"/>
            <a:ext cx="3200400" cy="14177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673" t="67925" r="6918"/>
          <a:stretch>
            <a:fillRect/>
          </a:stretch>
        </p:blipFill>
        <p:spPr bwMode="auto">
          <a:xfrm>
            <a:off x="5867400" y="2057400"/>
            <a:ext cx="2913529" cy="1905000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4724400" y="3352800"/>
            <a:ext cx="33528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Base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600200"/>
            <a:ext cx="4187952" cy="4495800"/>
          </a:xfrm>
        </p:spPr>
        <p:txBody>
          <a:bodyPr/>
          <a:lstStyle/>
          <a:p>
            <a:r>
              <a:rPr lang="en-US" dirty="0" smtClean="0"/>
              <a:t>Place plate onto platform until it settles into place</a:t>
            </a:r>
          </a:p>
          <a:p>
            <a:r>
              <a:rPr lang="en-US" dirty="0" smtClean="0"/>
              <a:t>Push the plate straight back till it stops</a:t>
            </a:r>
          </a:p>
          <a:p>
            <a:r>
              <a:rPr lang="en-US" dirty="0" smtClean="0"/>
              <a:t>Lock the plate in place</a:t>
            </a:r>
          </a:p>
          <a:p>
            <a:pPr lvl="1"/>
            <a:r>
              <a:rPr lang="en-US" dirty="0" smtClean="0"/>
              <a:t>Use the two rotating retainer clips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555639" cy="2667000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Straight Arrow Connector 13"/>
          <p:cNvCxnSpPr/>
          <p:nvPr/>
        </p:nvCxnSpPr>
        <p:spPr>
          <a:xfrm rot="10800000">
            <a:off x="1676400" y="5181600"/>
            <a:ext cx="32004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048000" y="5105400"/>
            <a:ext cx="1905000" cy="76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7848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Save part as an .</a:t>
            </a:r>
            <a:r>
              <a:rPr lang="en-US" dirty="0" err="1" smtClean="0"/>
              <a:t>stl</a:t>
            </a:r>
            <a:r>
              <a:rPr lang="en-US" dirty="0" smtClean="0"/>
              <a:t> file in parent program</a:t>
            </a:r>
          </a:p>
          <a:p>
            <a:r>
              <a:rPr lang="en-US" dirty="0" smtClean="0"/>
              <a:t>Print single parts not whole assemblies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CatalystEX</a:t>
            </a:r>
            <a:endParaRPr lang="en-US" dirty="0" smtClean="0"/>
          </a:p>
          <a:p>
            <a:pPr lvl="1"/>
            <a:r>
              <a:rPr lang="en-US" dirty="0" smtClean="0"/>
              <a:t>Open the .</a:t>
            </a:r>
            <a:r>
              <a:rPr lang="en-US" dirty="0" err="1" smtClean="0"/>
              <a:t>stl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Choose the interior and structural material setting under model interior and support fill</a:t>
            </a:r>
          </a:p>
          <a:p>
            <a:pPr lvl="1"/>
            <a:r>
              <a:rPr lang="en-US" dirty="0" smtClean="0"/>
              <a:t>Check the units</a:t>
            </a:r>
            <a:endParaRPr lang="en-US" dirty="0"/>
          </a:p>
        </p:txBody>
      </p:sp>
      <p:pic>
        <p:nvPicPr>
          <p:cNvPr id="18" name="Picture 17" descr="CatalysEX1.jpg"/>
          <p:cNvPicPr>
            <a:picLocks noChangeAspect="1"/>
          </p:cNvPicPr>
          <p:nvPr/>
        </p:nvPicPr>
        <p:blipFill>
          <a:blip r:embed="rId2"/>
          <a:srcRect t="5581" r="26512" b="3256"/>
          <a:stretch>
            <a:fillRect/>
          </a:stretch>
        </p:blipFill>
        <p:spPr>
          <a:xfrm>
            <a:off x="4495800" y="1981200"/>
            <a:ext cx="4504612" cy="4191000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0" name="Elbow Connector 19"/>
          <p:cNvCxnSpPr/>
          <p:nvPr/>
        </p:nvCxnSpPr>
        <p:spPr>
          <a:xfrm flipV="1">
            <a:off x="4267200" y="3657600"/>
            <a:ext cx="2895600" cy="1600200"/>
          </a:xfrm>
          <a:prstGeom prst="bentConnector3">
            <a:avLst>
              <a:gd name="adj1" fmla="val 73285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4267200" y="3810000"/>
            <a:ext cx="2895600" cy="1447800"/>
          </a:xfrm>
          <a:prstGeom prst="bentConnector3">
            <a:avLst>
              <a:gd name="adj1" fmla="val 73285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600200"/>
            <a:ext cx="4572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Orientation can be select by hand using the rotation button for each axis</a:t>
            </a:r>
          </a:p>
          <a:p>
            <a:r>
              <a:rPr lang="en-US" dirty="0" smtClean="0"/>
              <a:t>“Auto Orient” can be selected if unsure</a:t>
            </a:r>
          </a:p>
          <a:p>
            <a:r>
              <a:rPr lang="en-US" dirty="0" smtClean="0"/>
              <a:t>Once oriented select “Add to Pack”</a:t>
            </a:r>
          </a:p>
          <a:p>
            <a:r>
              <a:rPr lang="en-US" dirty="0" smtClean="0"/>
              <a:t>Pack Tab</a:t>
            </a:r>
          </a:p>
          <a:p>
            <a:pPr lvl="1"/>
            <a:r>
              <a:rPr lang="en-US" dirty="0" err="1" smtClean="0"/>
              <a:t>CatalystEx</a:t>
            </a:r>
            <a:r>
              <a:rPr lang="en-US" dirty="0" smtClean="0"/>
              <a:t> has a default pack set-up so that the parts do not overlap</a:t>
            </a:r>
          </a:p>
          <a:p>
            <a:pPr lvl="1"/>
            <a:r>
              <a:rPr lang="en-US" dirty="0" smtClean="0"/>
              <a:t>Just click and drag part to move</a:t>
            </a:r>
          </a:p>
          <a:p>
            <a:pPr lvl="1"/>
            <a:r>
              <a:rPr lang="en-US" dirty="0" smtClean="0"/>
              <a:t>Fill parts in the upper right hand corner first they will print faster</a:t>
            </a:r>
          </a:p>
          <a:p>
            <a:r>
              <a:rPr lang="en-US" dirty="0" smtClean="0"/>
              <a:t>NOTE: danger of Nesting see advanced .</a:t>
            </a:r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4" name="Picture 3" descr="CatalysEX2.jpg"/>
          <p:cNvPicPr>
            <a:picLocks noChangeAspect="1"/>
          </p:cNvPicPr>
          <p:nvPr/>
        </p:nvPicPr>
        <p:blipFill>
          <a:blip r:embed="rId2"/>
          <a:srcRect t="7018" r="28070" b="4094"/>
          <a:stretch>
            <a:fillRect/>
          </a:stretch>
        </p:blipFill>
        <p:spPr>
          <a:xfrm>
            <a:off x="152400" y="1981200"/>
            <a:ext cx="3810000" cy="4191000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Elbow Connector 7"/>
          <p:cNvCxnSpPr/>
          <p:nvPr/>
        </p:nvCxnSpPr>
        <p:spPr>
          <a:xfrm rot="5400000">
            <a:off x="2057400" y="4038600"/>
            <a:ext cx="2819400" cy="1295400"/>
          </a:xfrm>
          <a:prstGeom prst="bentConnector3">
            <a:avLst>
              <a:gd name="adj1" fmla="val 120434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733800" y="2514600"/>
            <a:ext cx="381000" cy="1524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Push “Wait for Part” button on the printer after the pack is finished</a:t>
            </a:r>
          </a:p>
          <a:p>
            <a:r>
              <a:rPr lang="en-US" dirty="0" smtClean="0"/>
              <a:t>Wait for prompt “Is Model Base Installed”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CatalystEx</a:t>
            </a:r>
            <a:r>
              <a:rPr lang="en-US" dirty="0" smtClean="0"/>
              <a:t> press Print</a:t>
            </a:r>
          </a:p>
          <a:p>
            <a:r>
              <a:rPr lang="en-US" dirty="0" smtClean="0"/>
              <a:t>NOTE: Cartridge contains 56.3in³ if you need more see advanced refilling the printer .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talysEX4.jpg"/>
          <p:cNvPicPr>
            <a:picLocks noChangeAspect="1"/>
          </p:cNvPicPr>
          <p:nvPr/>
        </p:nvPicPr>
        <p:blipFill>
          <a:blip r:embed="rId2" cstate="print"/>
          <a:srcRect t="5357" r="26570"/>
          <a:stretch>
            <a:fillRect/>
          </a:stretch>
        </p:blipFill>
        <p:spPr>
          <a:xfrm>
            <a:off x="5334000" y="3429000"/>
            <a:ext cx="3352800" cy="3163019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419600" y="4191000"/>
            <a:ext cx="3581400" cy="21336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aitforP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76046"/>
            <a:ext cx="3124200" cy="1554834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346448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Remove parts while still warm</a:t>
            </a:r>
          </a:p>
          <a:p>
            <a:pPr lvl="1"/>
            <a:r>
              <a:rPr lang="en-US" dirty="0" smtClean="0"/>
              <a:t>Flex the board from the two opposite corners</a:t>
            </a:r>
          </a:p>
          <a:p>
            <a:r>
              <a:rPr lang="en-US" dirty="0" smtClean="0"/>
              <a:t>Remove the support material from the finished product</a:t>
            </a:r>
          </a:p>
          <a:p>
            <a:pPr lvl="1"/>
            <a:r>
              <a:rPr lang="en-US" dirty="0" smtClean="0"/>
              <a:t>This can be done by hand or carefully remove with a razor blade</a:t>
            </a:r>
          </a:p>
          <a:p>
            <a:r>
              <a:rPr lang="en-US" dirty="0" smtClean="0"/>
              <a:t>Return the base back to the used stack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733800" cy="1839546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19550"/>
            <a:ext cx="3276600" cy="2457450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2971800" y="3124200"/>
            <a:ext cx="1447800" cy="76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the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49752" cy="4495800"/>
          </a:xfrm>
        </p:spPr>
        <p:txBody>
          <a:bodyPr/>
          <a:lstStyle/>
          <a:p>
            <a:r>
              <a:rPr lang="en-US" dirty="0" smtClean="0"/>
              <a:t>Vacuum out the printer (shop </a:t>
            </a:r>
            <a:r>
              <a:rPr lang="en-US" dirty="0" err="1" smtClean="0"/>
              <a:t>vac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 printer head for debris</a:t>
            </a:r>
          </a:p>
          <a:p>
            <a:r>
              <a:rPr lang="en-US" dirty="0" smtClean="0"/>
              <a:t>Empty junk cartridge</a:t>
            </a:r>
          </a:p>
          <a:p>
            <a:r>
              <a:rPr lang="en-US" dirty="0" smtClean="0"/>
              <a:t>Shut down the printer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438400"/>
            <a:ext cx="4698546" cy="352426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743200" y="3886200"/>
            <a:ext cx="4343400" cy="2286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</TotalTime>
  <Words>393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Dimension bst 1200 Rapid prototype printer</vt:lpstr>
      <vt:lpstr>Setup Printer</vt:lpstr>
      <vt:lpstr>Inserting Base Plate</vt:lpstr>
      <vt:lpstr>File Setup</vt:lpstr>
      <vt:lpstr>Orientation Tab</vt:lpstr>
      <vt:lpstr>Printing</vt:lpstr>
      <vt:lpstr>Finished Product</vt:lpstr>
      <vt:lpstr>Cleaning the Printer</vt:lpstr>
    </vt:vector>
  </TitlesOfParts>
  <Company>eXPerience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Prototyping Machine</dc:title>
  <dc:creator>eXPerience</dc:creator>
  <cp:lastModifiedBy>Bowman, Alec</cp:lastModifiedBy>
  <cp:revision>38</cp:revision>
  <dcterms:created xsi:type="dcterms:W3CDTF">2009-06-04T15:26:40Z</dcterms:created>
  <dcterms:modified xsi:type="dcterms:W3CDTF">2011-06-16T18:14:25Z</dcterms:modified>
</cp:coreProperties>
</file>