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7" r:id="rId5"/>
    <p:sldId id="261" r:id="rId6"/>
    <p:sldId id="259" r:id="rId7"/>
    <p:sldId id="264" r:id="rId8"/>
    <p:sldId id="265" r:id="rId9"/>
    <p:sldId id="266" r:id="rId10"/>
    <p:sldId id="260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62"/>
    <p:restoredTop sz="94585"/>
  </p:normalViewPr>
  <p:slideViewPr>
    <p:cSldViewPr snapToGrid="0" snapToObjects="1">
      <p:cViewPr varScale="1">
        <p:scale>
          <a:sx n="133" d="100"/>
          <a:sy n="133" d="100"/>
        </p:scale>
        <p:origin x="33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F93664-395D-A34C-AB9B-4E55B076193A}" type="datetimeFigureOut">
              <a:rPr lang="en-US" smtClean="0"/>
              <a:t>1/20/17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9B643-044E-244F-AE53-6B7E7FBCD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5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8DBC-D06E-2244-BC53-83F46879AFCA}" type="datetimeFigureOut">
              <a:rPr lang="en-US" smtClean="0"/>
              <a:t>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327C-6E3F-5E4E-90B8-7EC7B2E3F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70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8DBC-D06E-2244-BC53-83F46879AFCA}" type="datetimeFigureOut">
              <a:rPr lang="en-US" smtClean="0"/>
              <a:t>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327C-6E3F-5E4E-90B8-7EC7B2E3F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1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8DBC-D06E-2244-BC53-83F46879AFCA}" type="datetimeFigureOut">
              <a:rPr lang="en-US" smtClean="0"/>
              <a:t>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327C-6E3F-5E4E-90B8-7EC7B2E3F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11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8DBC-D06E-2244-BC53-83F46879AFCA}" type="datetimeFigureOut">
              <a:rPr lang="en-US" smtClean="0"/>
              <a:t>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327C-6E3F-5E4E-90B8-7EC7B2E3F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40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8DBC-D06E-2244-BC53-83F46879AFCA}" type="datetimeFigureOut">
              <a:rPr lang="en-US" smtClean="0"/>
              <a:t>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327C-6E3F-5E4E-90B8-7EC7B2E3F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93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8DBC-D06E-2244-BC53-83F46879AFCA}" type="datetimeFigureOut">
              <a:rPr lang="en-US" smtClean="0"/>
              <a:t>1/20/17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327C-6E3F-5E4E-90B8-7EC7B2E3F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658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8DBC-D06E-2244-BC53-83F46879AFCA}" type="datetimeFigureOut">
              <a:rPr lang="en-US" smtClean="0"/>
              <a:t>1/20/17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327C-6E3F-5E4E-90B8-7EC7B2E3F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6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8DBC-D06E-2244-BC53-83F46879AFCA}" type="datetimeFigureOut">
              <a:rPr lang="en-US" smtClean="0"/>
              <a:t>1/20/17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327C-6E3F-5E4E-90B8-7EC7B2E3F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400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8DBC-D06E-2244-BC53-83F46879AFCA}" type="datetimeFigureOut">
              <a:rPr lang="en-US" smtClean="0"/>
              <a:t>1/20/17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327C-6E3F-5E4E-90B8-7EC7B2E3F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62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8DBC-D06E-2244-BC53-83F46879AFCA}" type="datetimeFigureOut">
              <a:rPr lang="en-US" smtClean="0"/>
              <a:t>1/20/17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327C-6E3F-5E4E-90B8-7EC7B2E3F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8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8DBC-D06E-2244-BC53-83F46879AFCA}" type="datetimeFigureOut">
              <a:rPr lang="en-US" smtClean="0"/>
              <a:t>1/20/17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2327C-6E3F-5E4E-90B8-7EC7B2E3F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051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F8DBC-D06E-2244-BC53-83F46879AFCA}" type="datetimeFigureOut">
              <a:rPr lang="en-US" smtClean="0"/>
              <a:t>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2327C-6E3F-5E4E-90B8-7EC7B2E3F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820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03491" y="285626"/>
            <a:ext cx="35370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Title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2955891" y="1675802"/>
            <a:ext cx="35370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presenter’s name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24588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03491" y="285626"/>
            <a:ext cx="35370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Conclusions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2543541" y="1675802"/>
            <a:ext cx="49613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000" dirty="0" smtClean="0"/>
              <a:t>what did you learn?</a:t>
            </a:r>
          </a:p>
          <a:p>
            <a:pPr marL="457200" indent="-457200">
              <a:buFont typeface="Arial"/>
              <a:buChar char="•"/>
            </a:pPr>
            <a:endParaRPr lang="en-US" sz="3000" dirty="0"/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what do you want us to remember?</a:t>
            </a:r>
          </a:p>
          <a:p>
            <a:pPr marL="457200" indent="-457200">
              <a:buFont typeface="Arial"/>
              <a:buChar char="•"/>
            </a:pPr>
            <a:endParaRPr lang="en-US" sz="3000" dirty="0"/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3-5 bullets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25372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03491" y="285626"/>
            <a:ext cx="35370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Reference list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2560036" y="1890244"/>
            <a:ext cx="496134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000" dirty="0" smtClean="0"/>
              <a:t>stop on your conclusions, not on this slide</a:t>
            </a:r>
          </a:p>
          <a:p>
            <a:pPr marL="457200" indent="-457200">
              <a:buFont typeface="Arial"/>
              <a:buChar char="•"/>
            </a:pPr>
            <a:endParaRPr lang="en-US" sz="3000" dirty="0" smtClean="0"/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this is for me to see when grading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47998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03491" y="285626"/>
            <a:ext cx="35370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Problem statement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1960602" y="1386452"/>
            <a:ext cx="560865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000" dirty="0"/>
              <a:t>What general issue/problem/question did you address?</a:t>
            </a:r>
          </a:p>
          <a:p>
            <a:pPr marL="457200" indent="-457200">
              <a:buFont typeface="Arial"/>
              <a:buChar char="•"/>
            </a:pPr>
            <a:endParaRPr lang="en-US" sz="3000" dirty="0"/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What is significant about this issue (why is this issue important)?</a:t>
            </a:r>
          </a:p>
          <a:p>
            <a:pPr marL="457200" indent="-457200">
              <a:buFont typeface="Arial"/>
              <a:buChar char="•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25372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03491" y="285626"/>
            <a:ext cx="35370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Background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2111264" y="1675802"/>
            <a:ext cx="541011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I</a:t>
            </a:r>
            <a:r>
              <a:rPr lang="en-US" sz="3000" dirty="0" smtClean="0"/>
              <a:t>nclude a brief background on topic that ensures the listener understands the context and background of the topic</a:t>
            </a:r>
            <a:r>
              <a:rPr lang="en-US" sz="3000" dirty="0" smtClean="0"/>
              <a:t>.  Could be multiple slides.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3025372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03491" y="285626"/>
            <a:ext cx="35370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Objectives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1960602" y="1386452"/>
            <a:ext cx="56086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000" dirty="0" smtClean="0"/>
              <a:t>List the objectives of your project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83804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03491" y="285626"/>
            <a:ext cx="35370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Methods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817936" y="1411882"/>
            <a:ext cx="75081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000" dirty="0" smtClean="0"/>
              <a:t>describe methods</a:t>
            </a:r>
          </a:p>
          <a:p>
            <a:pPr marL="457200" indent="-457200">
              <a:buFont typeface="Arial"/>
              <a:buChar char="•"/>
            </a:pPr>
            <a:endParaRPr lang="en-US" sz="3000" dirty="0"/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if you are doing a literature review, say where you looked and for what</a:t>
            </a:r>
          </a:p>
          <a:p>
            <a:pPr marL="457200" indent="-457200">
              <a:buFont typeface="Arial"/>
              <a:buChar char="•"/>
            </a:pPr>
            <a:endParaRPr lang="en-US" sz="3000" dirty="0"/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if you are doing a data analysis or modeling project, tell us about the data and/or modeling</a:t>
            </a:r>
          </a:p>
        </p:txBody>
      </p:sp>
    </p:spTree>
    <p:extLst>
      <p:ext uri="{BB962C8B-B14F-4D97-AF65-F5344CB8AC3E}">
        <p14:creationId xmlns:p14="http://schemas.microsoft.com/office/powerpoint/2010/main" val="1585010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03491" y="285626"/>
            <a:ext cx="35370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Results, Slide 1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2147672" y="1675802"/>
            <a:ext cx="49943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000" dirty="0" smtClean="0"/>
              <a:t>describe results/findings</a:t>
            </a:r>
          </a:p>
          <a:p>
            <a:pPr marL="457200" indent="-457200">
              <a:buFont typeface="Arial"/>
              <a:buChar char="•"/>
            </a:pPr>
            <a:endParaRPr lang="en-US" sz="3000" dirty="0"/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include figures/simple tables</a:t>
            </a:r>
          </a:p>
          <a:p>
            <a:pPr marL="457200" indent="-457200">
              <a:buFont typeface="Arial"/>
              <a:buChar char="•"/>
            </a:pPr>
            <a:endParaRPr lang="en-US" sz="3000" dirty="0"/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may be more than one slide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25372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03491" y="285626"/>
            <a:ext cx="35370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Results, Slide 2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2147672" y="1675802"/>
            <a:ext cx="49943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000" dirty="0" smtClean="0"/>
              <a:t>describe results/findings</a:t>
            </a:r>
          </a:p>
          <a:p>
            <a:pPr marL="457200" indent="-457200">
              <a:buFont typeface="Arial"/>
              <a:buChar char="•"/>
            </a:pPr>
            <a:endParaRPr lang="en-US" sz="3000" dirty="0"/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include figures/simple tables</a:t>
            </a:r>
          </a:p>
          <a:p>
            <a:pPr marL="457200" indent="-457200">
              <a:buFont typeface="Arial"/>
              <a:buChar char="•"/>
            </a:pPr>
            <a:endParaRPr lang="en-US" sz="3000" dirty="0"/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may be more than one slide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58224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03491" y="285626"/>
            <a:ext cx="35370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Results, Slide 3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2147672" y="1675802"/>
            <a:ext cx="49943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000" dirty="0" smtClean="0"/>
              <a:t>describe results/findings</a:t>
            </a:r>
          </a:p>
          <a:p>
            <a:pPr marL="457200" indent="-457200">
              <a:buFont typeface="Arial"/>
              <a:buChar char="•"/>
            </a:pPr>
            <a:endParaRPr lang="en-US" sz="3000" dirty="0"/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include figures/simple tables</a:t>
            </a:r>
          </a:p>
          <a:p>
            <a:pPr marL="457200" indent="-457200">
              <a:buFont typeface="Arial"/>
              <a:buChar char="•"/>
            </a:pPr>
            <a:endParaRPr lang="en-US" sz="3000" dirty="0"/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may be more than one slide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58224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914" y="256750"/>
            <a:ext cx="52528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Results, Slide </a:t>
            </a:r>
            <a:r>
              <a:rPr lang="en-US" sz="3000" dirty="0" smtClean="0"/>
              <a:t>4 (continue with more </a:t>
            </a:r>
            <a:r>
              <a:rPr lang="en-US" sz="3000" smtClean="0"/>
              <a:t>Results slides as </a:t>
            </a:r>
            <a:r>
              <a:rPr lang="en-US" sz="3000" dirty="0" smtClean="0"/>
              <a:t>needed)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2147672" y="1675802"/>
            <a:ext cx="49943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000" dirty="0" smtClean="0"/>
              <a:t>describe results/findings</a:t>
            </a:r>
          </a:p>
          <a:p>
            <a:pPr marL="457200" indent="-457200">
              <a:buFont typeface="Arial"/>
              <a:buChar char="•"/>
            </a:pPr>
            <a:endParaRPr lang="en-US" sz="3000" dirty="0"/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include figures/simple tables</a:t>
            </a:r>
          </a:p>
          <a:p>
            <a:pPr marL="457200" indent="-457200">
              <a:buFont typeface="Arial"/>
              <a:buChar char="•"/>
            </a:pPr>
            <a:endParaRPr lang="en-US" sz="3000" dirty="0"/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may be more than one slide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781410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197</Words>
  <Application>Microsoft Macintosh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Jeffrey Alan Hicke</dc:creator>
  <cp:lastModifiedBy>Hicke, Jeffrey (jhicke@uidaho.edu)</cp:lastModifiedBy>
  <cp:revision>8</cp:revision>
  <dcterms:created xsi:type="dcterms:W3CDTF">2014-04-18T20:33:47Z</dcterms:created>
  <dcterms:modified xsi:type="dcterms:W3CDTF">2017-01-20T18:06:06Z</dcterms:modified>
</cp:coreProperties>
</file>